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10058400" cy="7772400"/>
  <p:notesSz cx="10058400" cy="7772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8"/>
    <p:restoredTop sz="94617"/>
  </p:normalViewPr>
  <p:slideViewPr>
    <p:cSldViewPr>
      <p:cViewPr varScale="1">
        <p:scale>
          <a:sx n="74" d="100"/>
          <a:sy n="74" d="100"/>
        </p:scale>
        <p:origin x="1880" y="17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754380" y="2409444"/>
            <a:ext cx="8549640" cy="16322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508760" y="4352544"/>
            <a:ext cx="7040880" cy="19431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800" b="1" i="0">
                <a:solidFill>
                  <a:srgbClr val="939598"/>
                </a:solidFill>
                <a:latin typeface="Roboto"/>
                <a:cs typeface="Roboto"/>
              </a:defRPr>
            </a:lvl1pPr>
          </a:lstStyle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spc="45" dirty="0"/>
              <a:t>SCRATCH </a:t>
            </a:r>
            <a:r>
              <a:rPr spc="50" dirty="0"/>
              <a:t>EDUCATOR GUIDE</a:t>
            </a:r>
            <a:r>
              <a:rPr spc="140" dirty="0"/>
              <a:t> </a:t>
            </a:r>
            <a:r>
              <a:rPr dirty="0"/>
              <a:t>•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>
              <a:defRPr sz="1100" b="1" i="0">
                <a:solidFill>
                  <a:srgbClr val="F8991C"/>
                </a:solidFill>
                <a:latin typeface="Roboto"/>
                <a:cs typeface="Roboto"/>
              </a:defRPr>
            </a:lvl1pPr>
          </a:lstStyle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spc="-10" dirty="0"/>
              <a:t>scratch.mit.edu/ideas</a:t>
            </a: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rgbClr val="642B73"/>
                </a:solidFill>
                <a:latin typeface="Roboto"/>
                <a:cs typeface="Roboto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800" b="1" i="0">
                <a:solidFill>
                  <a:srgbClr val="939598"/>
                </a:solidFill>
                <a:latin typeface="Roboto"/>
                <a:cs typeface="Roboto"/>
              </a:defRPr>
            </a:lvl1pPr>
          </a:lstStyle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spc="45" dirty="0"/>
              <a:t>SCRATCH </a:t>
            </a:r>
            <a:r>
              <a:rPr spc="50" dirty="0"/>
              <a:t>EDUCATOR GUIDE</a:t>
            </a:r>
            <a:r>
              <a:rPr spc="140" dirty="0"/>
              <a:t> </a:t>
            </a:r>
            <a:r>
              <a:rPr dirty="0"/>
              <a:t>•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>
              <a:defRPr sz="1100" b="1" i="0">
                <a:solidFill>
                  <a:srgbClr val="F8991C"/>
                </a:solidFill>
                <a:latin typeface="Roboto"/>
                <a:cs typeface="Roboto"/>
              </a:defRPr>
            </a:lvl1pPr>
          </a:lstStyle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spc="-10" dirty="0"/>
              <a:t>scratch.mit.edu/ideas</a:t>
            </a: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rgbClr val="642B73"/>
                </a:solidFill>
                <a:latin typeface="Roboto"/>
                <a:cs typeface="Roboto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98500" y="1739356"/>
            <a:ext cx="3590925" cy="53213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000" b="1" i="0">
                <a:solidFill>
                  <a:srgbClr val="3372CC"/>
                </a:solidFill>
                <a:latin typeface="Roboto"/>
                <a:cs typeface="Roboto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180076" y="1787652"/>
            <a:ext cx="4375404" cy="51297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800" b="1" i="0">
                <a:solidFill>
                  <a:srgbClr val="939598"/>
                </a:solidFill>
                <a:latin typeface="Roboto"/>
                <a:cs typeface="Roboto"/>
              </a:defRPr>
            </a:lvl1pPr>
          </a:lstStyle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spc="45" dirty="0"/>
              <a:t>SCRATCH </a:t>
            </a:r>
            <a:r>
              <a:rPr spc="50" dirty="0"/>
              <a:t>EDUCATOR GUIDE</a:t>
            </a:r>
            <a:r>
              <a:rPr spc="140" dirty="0"/>
              <a:t> </a:t>
            </a:r>
            <a:r>
              <a:rPr dirty="0"/>
              <a:t>•</a:t>
            </a: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>
              <a:defRPr sz="1100" b="1" i="0">
                <a:solidFill>
                  <a:srgbClr val="F8991C"/>
                </a:solidFill>
                <a:latin typeface="Roboto"/>
                <a:cs typeface="Roboto"/>
              </a:defRPr>
            </a:lvl1pPr>
          </a:lstStyle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spc="-10" dirty="0"/>
              <a:t>scratch.mit.edu/ideas</a:t>
            </a: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rgbClr val="642B73"/>
                </a:solidFill>
                <a:latin typeface="Roboto"/>
                <a:cs typeface="Roboto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800" b="1" i="0">
                <a:solidFill>
                  <a:srgbClr val="939598"/>
                </a:solidFill>
                <a:latin typeface="Roboto"/>
                <a:cs typeface="Roboto"/>
              </a:defRPr>
            </a:lvl1pPr>
          </a:lstStyle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spc="45" dirty="0"/>
              <a:t>SCRATCH </a:t>
            </a:r>
            <a:r>
              <a:rPr spc="50" dirty="0"/>
              <a:t>EDUCATOR GUIDE</a:t>
            </a:r>
            <a:r>
              <a:rPr spc="140" dirty="0"/>
              <a:t> </a:t>
            </a:r>
            <a:r>
              <a:rPr dirty="0"/>
              <a:t>•</a:t>
            </a: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>
              <a:defRPr sz="1100" b="1" i="0">
                <a:solidFill>
                  <a:srgbClr val="F8991C"/>
                </a:solidFill>
                <a:latin typeface="Roboto"/>
                <a:cs typeface="Roboto"/>
              </a:defRPr>
            </a:lvl1pPr>
          </a:lstStyle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spc="-10" dirty="0"/>
              <a:t>scratch.mit.edu/ideas</a:t>
            </a: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800" b="1" i="0">
                <a:solidFill>
                  <a:srgbClr val="939598"/>
                </a:solidFill>
                <a:latin typeface="Roboto"/>
                <a:cs typeface="Roboto"/>
              </a:defRPr>
            </a:lvl1pPr>
          </a:lstStyle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spc="45" dirty="0"/>
              <a:t>SCRATCH </a:t>
            </a:r>
            <a:r>
              <a:rPr spc="50" dirty="0"/>
              <a:t>EDUCATOR GUIDE</a:t>
            </a:r>
            <a:r>
              <a:rPr spc="140" dirty="0"/>
              <a:t> </a:t>
            </a:r>
            <a:r>
              <a:rPr dirty="0"/>
              <a:t>•</a:t>
            </a: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>
              <a:defRPr sz="1100" b="1" i="0">
                <a:solidFill>
                  <a:srgbClr val="F8991C"/>
                </a:solidFill>
                <a:latin typeface="Roboto"/>
                <a:cs typeface="Roboto"/>
              </a:defRPr>
            </a:lvl1pPr>
          </a:lstStyle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spc="-10" dirty="0"/>
              <a:t>scratch.mit.edu/ideas</a:t>
            </a: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5032375" y="115636"/>
            <a:ext cx="0" cy="7554595"/>
          </a:xfrm>
          <a:custGeom>
            <a:avLst/>
            <a:gdLst/>
            <a:ahLst/>
            <a:cxnLst/>
            <a:rect l="l" t="t" r="r" b="b"/>
            <a:pathLst>
              <a:path h="7554595">
                <a:moveTo>
                  <a:pt x="0" y="0"/>
                </a:moveTo>
                <a:lnTo>
                  <a:pt x="0" y="7554214"/>
                </a:lnTo>
              </a:path>
            </a:pathLst>
          </a:custGeom>
          <a:ln w="6350">
            <a:solidFill>
              <a:srgbClr val="231F20"/>
            </a:solidFill>
            <a:prstDash val="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5032375" y="96583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635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5032375" y="7679372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635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k object 19"/>
          <p:cNvSpPr/>
          <p:nvPr/>
        </p:nvSpPr>
        <p:spPr>
          <a:xfrm>
            <a:off x="5128386" y="94996"/>
            <a:ext cx="4841875" cy="375285"/>
          </a:xfrm>
          <a:custGeom>
            <a:avLst/>
            <a:gdLst/>
            <a:ahLst/>
            <a:cxnLst/>
            <a:rect l="l" t="t" r="r" b="b"/>
            <a:pathLst>
              <a:path w="4841875" h="375284">
                <a:moveTo>
                  <a:pt x="0" y="374903"/>
                </a:moveTo>
                <a:lnTo>
                  <a:pt x="4841747" y="374903"/>
                </a:lnTo>
                <a:lnTo>
                  <a:pt x="4841747" y="0"/>
                </a:lnTo>
                <a:lnTo>
                  <a:pt x="0" y="0"/>
                </a:lnTo>
                <a:lnTo>
                  <a:pt x="0" y="374903"/>
                </a:lnTo>
                <a:close/>
              </a:path>
            </a:pathLst>
          </a:custGeom>
          <a:solidFill>
            <a:srgbClr val="3372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k object 20"/>
          <p:cNvSpPr/>
          <p:nvPr/>
        </p:nvSpPr>
        <p:spPr>
          <a:xfrm>
            <a:off x="94614" y="94996"/>
            <a:ext cx="4841875" cy="375285"/>
          </a:xfrm>
          <a:custGeom>
            <a:avLst/>
            <a:gdLst/>
            <a:ahLst/>
            <a:cxnLst/>
            <a:rect l="l" t="t" r="r" b="b"/>
            <a:pathLst>
              <a:path w="4841875" h="375284">
                <a:moveTo>
                  <a:pt x="0" y="374903"/>
                </a:moveTo>
                <a:lnTo>
                  <a:pt x="4841748" y="374903"/>
                </a:lnTo>
                <a:lnTo>
                  <a:pt x="4841748" y="0"/>
                </a:lnTo>
                <a:lnTo>
                  <a:pt x="0" y="0"/>
                </a:lnTo>
                <a:lnTo>
                  <a:pt x="0" y="374903"/>
                </a:lnTo>
                <a:close/>
              </a:path>
            </a:pathLst>
          </a:custGeom>
          <a:solidFill>
            <a:srgbClr val="3372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395454" y="637665"/>
            <a:ext cx="3267491" cy="4368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00" b="1" i="0">
                <a:solidFill>
                  <a:srgbClr val="642B73"/>
                </a:solidFill>
                <a:latin typeface="Roboto"/>
                <a:cs typeface="Roboto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02920" y="1787652"/>
            <a:ext cx="9052560" cy="51297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74885" y="7448018"/>
            <a:ext cx="1584960" cy="14477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800" b="1" i="0">
                <a:solidFill>
                  <a:srgbClr val="939598"/>
                </a:solidFill>
                <a:latin typeface="Roboto"/>
                <a:cs typeface="Roboto"/>
              </a:defRPr>
            </a:lvl1pPr>
          </a:lstStyle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spc="45" dirty="0"/>
              <a:t>SCRATCH </a:t>
            </a:r>
            <a:r>
              <a:rPr spc="50" dirty="0"/>
              <a:t>EDUCATOR GUIDE</a:t>
            </a:r>
            <a:r>
              <a:rPr spc="140" dirty="0"/>
              <a:t> </a:t>
            </a:r>
            <a:r>
              <a:rPr dirty="0"/>
              <a:t>•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2332735" y="7401114"/>
            <a:ext cx="1400810" cy="18922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100" b="1" i="0">
                <a:solidFill>
                  <a:srgbClr val="F8991C"/>
                </a:solidFill>
                <a:latin typeface="Roboto"/>
                <a:cs typeface="Roboto"/>
              </a:defRPr>
            </a:lvl1pPr>
          </a:lstStyle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spc="-10" dirty="0"/>
              <a:t>scratch.mit.edu/ideas</a:t>
            </a: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7242048" y="7228332"/>
            <a:ext cx="2313432" cy="3886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png"/><Relationship Id="rId11" Type="http://schemas.openxmlformats.org/officeDocument/2006/relationships/image" Target="../media/image15.png"/><Relationship Id="rId5" Type="http://schemas.openxmlformats.org/officeDocument/2006/relationships/image" Target="../media/image4.png"/><Relationship Id="rId10" Type="http://schemas.openxmlformats.org/officeDocument/2006/relationships/image" Target="../media/image14.png"/><Relationship Id="rId4" Type="http://schemas.openxmlformats.org/officeDocument/2006/relationships/image" Target="../media/image3.png"/><Relationship Id="rId9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13" Type="http://schemas.openxmlformats.org/officeDocument/2006/relationships/image" Target="../media/image21.png"/><Relationship Id="rId18" Type="http://schemas.openxmlformats.org/officeDocument/2006/relationships/image" Target="../media/image26.png"/><Relationship Id="rId3" Type="http://schemas.openxmlformats.org/officeDocument/2006/relationships/image" Target="../media/image2.png"/><Relationship Id="rId21" Type="http://schemas.openxmlformats.org/officeDocument/2006/relationships/image" Target="../media/image29.png"/><Relationship Id="rId7" Type="http://schemas.openxmlformats.org/officeDocument/2006/relationships/image" Target="../media/image6.png"/><Relationship Id="rId12" Type="http://schemas.openxmlformats.org/officeDocument/2006/relationships/image" Target="../media/image20.png"/><Relationship Id="rId17" Type="http://schemas.openxmlformats.org/officeDocument/2006/relationships/image" Target="../media/image25.png"/><Relationship Id="rId25" Type="http://schemas.openxmlformats.org/officeDocument/2006/relationships/image" Target="../media/image33.png"/><Relationship Id="rId2" Type="http://schemas.openxmlformats.org/officeDocument/2006/relationships/image" Target="../media/image1.png"/><Relationship Id="rId16" Type="http://schemas.openxmlformats.org/officeDocument/2006/relationships/image" Target="../media/image24.png"/><Relationship Id="rId20" Type="http://schemas.openxmlformats.org/officeDocument/2006/relationships/image" Target="../media/image28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png"/><Relationship Id="rId11" Type="http://schemas.openxmlformats.org/officeDocument/2006/relationships/image" Target="../media/image19.png"/><Relationship Id="rId24" Type="http://schemas.openxmlformats.org/officeDocument/2006/relationships/image" Target="../media/image32.png"/><Relationship Id="rId5" Type="http://schemas.openxmlformats.org/officeDocument/2006/relationships/image" Target="../media/image4.png"/><Relationship Id="rId15" Type="http://schemas.openxmlformats.org/officeDocument/2006/relationships/image" Target="../media/image23.png"/><Relationship Id="rId23" Type="http://schemas.openxmlformats.org/officeDocument/2006/relationships/image" Target="../media/image31.png"/><Relationship Id="rId10" Type="http://schemas.openxmlformats.org/officeDocument/2006/relationships/image" Target="../media/image13.png"/><Relationship Id="rId19" Type="http://schemas.openxmlformats.org/officeDocument/2006/relationships/image" Target="../media/image27.png"/><Relationship Id="rId4" Type="http://schemas.openxmlformats.org/officeDocument/2006/relationships/image" Target="../media/image3.png"/><Relationship Id="rId9" Type="http://schemas.openxmlformats.org/officeDocument/2006/relationships/image" Target="../media/image18.png"/><Relationship Id="rId14" Type="http://schemas.openxmlformats.org/officeDocument/2006/relationships/image" Target="../media/image22.png"/><Relationship Id="rId22" Type="http://schemas.openxmlformats.org/officeDocument/2006/relationships/image" Target="../media/image30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13" Type="http://schemas.openxmlformats.org/officeDocument/2006/relationships/image" Target="../media/image38.png"/><Relationship Id="rId18" Type="http://schemas.openxmlformats.org/officeDocument/2006/relationships/image" Target="../media/image43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37.png"/><Relationship Id="rId17" Type="http://schemas.openxmlformats.org/officeDocument/2006/relationships/image" Target="../media/image42.png"/><Relationship Id="rId2" Type="http://schemas.openxmlformats.org/officeDocument/2006/relationships/image" Target="../media/image1.png"/><Relationship Id="rId16" Type="http://schemas.openxmlformats.org/officeDocument/2006/relationships/image" Target="../media/image4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png"/><Relationship Id="rId11" Type="http://schemas.openxmlformats.org/officeDocument/2006/relationships/image" Target="../media/image13.png"/><Relationship Id="rId5" Type="http://schemas.openxmlformats.org/officeDocument/2006/relationships/image" Target="../media/image4.png"/><Relationship Id="rId15" Type="http://schemas.openxmlformats.org/officeDocument/2006/relationships/image" Target="../media/image40.png"/><Relationship Id="rId10" Type="http://schemas.openxmlformats.org/officeDocument/2006/relationships/image" Target="../media/image36.png"/><Relationship Id="rId4" Type="http://schemas.openxmlformats.org/officeDocument/2006/relationships/image" Target="../media/image3.png"/><Relationship Id="rId9" Type="http://schemas.openxmlformats.org/officeDocument/2006/relationships/image" Target="../media/image35.png"/><Relationship Id="rId14" Type="http://schemas.openxmlformats.org/officeDocument/2006/relationships/image" Target="../media/image3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717637" y="219494"/>
            <a:ext cx="2259330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b="1" spc="50" dirty="0">
                <a:solidFill>
                  <a:srgbClr val="FFFFFF"/>
                </a:solidFill>
                <a:latin typeface="Roboto"/>
                <a:cs typeface="Roboto"/>
              </a:rPr>
              <a:t>ANIMATE </a:t>
            </a:r>
            <a:r>
              <a:rPr sz="800" b="1" spc="45" dirty="0">
                <a:solidFill>
                  <a:srgbClr val="FFFFFF"/>
                </a:solidFill>
                <a:latin typeface="Roboto"/>
                <a:cs typeface="Roboto"/>
              </a:rPr>
              <a:t>YOUR </a:t>
            </a:r>
            <a:r>
              <a:rPr sz="800" b="1" spc="50" dirty="0">
                <a:solidFill>
                  <a:srgbClr val="FFFFFF"/>
                </a:solidFill>
                <a:latin typeface="Roboto"/>
                <a:cs typeface="Roboto"/>
              </a:rPr>
              <a:t>NAME </a:t>
            </a:r>
            <a:r>
              <a:rPr sz="800" b="1" dirty="0">
                <a:solidFill>
                  <a:srgbClr val="FFFFFF"/>
                </a:solidFill>
                <a:latin typeface="Roboto"/>
                <a:cs typeface="Roboto"/>
              </a:rPr>
              <a:t>/ </a:t>
            </a:r>
            <a:r>
              <a:rPr sz="800" b="1" spc="50" dirty="0">
                <a:solidFill>
                  <a:srgbClr val="FFFFFF"/>
                </a:solidFill>
                <a:latin typeface="Roboto"/>
                <a:cs typeface="Roboto"/>
              </a:rPr>
              <a:t>EDUCATOR</a:t>
            </a:r>
            <a:r>
              <a:rPr sz="800" b="1" spc="70" dirty="0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sz="800" b="1" spc="65" dirty="0">
                <a:solidFill>
                  <a:srgbClr val="FFFFFF"/>
                </a:solidFill>
                <a:latin typeface="Roboto"/>
                <a:cs typeface="Roboto"/>
              </a:rPr>
              <a:t>GUIDE</a:t>
            </a:r>
            <a:endParaRPr sz="800">
              <a:latin typeface="Roboto"/>
              <a:cs typeface="Roboto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4002245" y="146221"/>
            <a:ext cx="720054" cy="26880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9052594" y="150286"/>
            <a:ext cx="720054" cy="26880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628896" y="7424419"/>
            <a:ext cx="182879" cy="18287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9671050" y="7426959"/>
            <a:ext cx="182880" cy="18288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12576" y="116405"/>
            <a:ext cx="510231" cy="294593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675736" y="224046"/>
            <a:ext cx="2259330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b="1" spc="50" dirty="0">
                <a:solidFill>
                  <a:srgbClr val="FFFFFF"/>
                </a:solidFill>
                <a:latin typeface="Roboto"/>
                <a:cs typeface="Roboto"/>
              </a:rPr>
              <a:t>ANIMATE </a:t>
            </a:r>
            <a:r>
              <a:rPr sz="800" b="1" spc="45" dirty="0">
                <a:solidFill>
                  <a:srgbClr val="FFFFFF"/>
                </a:solidFill>
                <a:latin typeface="Roboto"/>
                <a:cs typeface="Roboto"/>
              </a:rPr>
              <a:t>YOUR </a:t>
            </a:r>
            <a:r>
              <a:rPr sz="800" b="1" spc="50" dirty="0">
                <a:solidFill>
                  <a:srgbClr val="FFFFFF"/>
                </a:solidFill>
                <a:latin typeface="Roboto"/>
                <a:cs typeface="Roboto"/>
              </a:rPr>
              <a:t>NAME </a:t>
            </a:r>
            <a:r>
              <a:rPr sz="800" b="1" dirty="0">
                <a:solidFill>
                  <a:srgbClr val="FFFFFF"/>
                </a:solidFill>
                <a:latin typeface="Roboto"/>
                <a:cs typeface="Roboto"/>
              </a:rPr>
              <a:t>/ </a:t>
            </a:r>
            <a:r>
              <a:rPr sz="800" b="1" spc="50" dirty="0">
                <a:solidFill>
                  <a:srgbClr val="FFFFFF"/>
                </a:solidFill>
                <a:latin typeface="Roboto"/>
                <a:cs typeface="Roboto"/>
              </a:rPr>
              <a:t>EDUCATOR</a:t>
            </a:r>
            <a:r>
              <a:rPr sz="800" b="1" spc="70" dirty="0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sz="800" b="1" spc="65" dirty="0">
                <a:solidFill>
                  <a:srgbClr val="FFFFFF"/>
                </a:solidFill>
                <a:latin typeface="Roboto"/>
                <a:cs typeface="Roboto"/>
              </a:rPr>
              <a:t>GUIDE</a:t>
            </a:r>
            <a:endParaRPr sz="800">
              <a:latin typeface="Roboto"/>
              <a:cs typeface="Roboto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5139363" y="133518"/>
            <a:ext cx="510231" cy="294593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694067" y="3468966"/>
            <a:ext cx="1847888" cy="1389189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694070" y="3468973"/>
            <a:ext cx="1848485" cy="1389380"/>
          </a:xfrm>
          <a:custGeom>
            <a:avLst/>
            <a:gdLst/>
            <a:ahLst/>
            <a:cxnLst/>
            <a:rect l="l" t="t" r="r" b="b"/>
            <a:pathLst>
              <a:path w="1848485" h="1389379">
                <a:moveTo>
                  <a:pt x="169646" y="0"/>
                </a:moveTo>
                <a:lnTo>
                  <a:pt x="71569" y="2650"/>
                </a:lnTo>
                <a:lnTo>
                  <a:pt x="21205" y="21205"/>
                </a:lnTo>
                <a:lnTo>
                  <a:pt x="2650" y="71569"/>
                </a:lnTo>
                <a:lnTo>
                  <a:pt x="0" y="169646"/>
                </a:lnTo>
                <a:lnTo>
                  <a:pt x="0" y="1219530"/>
                </a:lnTo>
                <a:lnTo>
                  <a:pt x="2650" y="1317607"/>
                </a:lnTo>
                <a:lnTo>
                  <a:pt x="21205" y="1367970"/>
                </a:lnTo>
                <a:lnTo>
                  <a:pt x="71569" y="1386526"/>
                </a:lnTo>
                <a:lnTo>
                  <a:pt x="169646" y="1389176"/>
                </a:lnTo>
                <a:lnTo>
                  <a:pt x="1678228" y="1389176"/>
                </a:lnTo>
                <a:lnTo>
                  <a:pt x="1776305" y="1386526"/>
                </a:lnTo>
                <a:lnTo>
                  <a:pt x="1826669" y="1367970"/>
                </a:lnTo>
                <a:lnTo>
                  <a:pt x="1845224" y="1317607"/>
                </a:lnTo>
                <a:lnTo>
                  <a:pt x="1847875" y="1219530"/>
                </a:lnTo>
                <a:lnTo>
                  <a:pt x="1847875" y="169646"/>
                </a:lnTo>
                <a:lnTo>
                  <a:pt x="1845224" y="71569"/>
                </a:lnTo>
                <a:lnTo>
                  <a:pt x="1826669" y="21205"/>
                </a:lnTo>
                <a:lnTo>
                  <a:pt x="1776305" y="2650"/>
                </a:lnTo>
                <a:lnTo>
                  <a:pt x="1678228" y="0"/>
                </a:lnTo>
                <a:lnTo>
                  <a:pt x="169646" y="0"/>
                </a:lnTo>
                <a:close/>
              </a:path>
            </a:pathLst>
          </a:custGeom>
          <a:ln w="12700">
            <a:solidFill>
              <a:srgbClr val="3372C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2603411" y="3468966"/>
            <a:ext cx="1847888" cy="1389189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2603419" y="3468973"/>
            <a:ext cx="1848485" cy="1389380"/>
          </a:xfrm>
          <a:custGeom>
            <a:avLst/>
            <a:gdLst/>
            <a:ahLst/>
            <a:cxnLst/>
            <a:rect l="l" t="t" r="r" b="b"/>
            <a:pathLst>
              <a:path w="1848485" h="1389379">
                <a:moveTo>
                  <a:pt x="169646" y="0"/>
                </a:moveTo>
                <a:lnTo>
                  <a:pt x="71569" y="2650"/>
                </a:lnTo>
                <a:lnTo>
                  <a:pt x="21205" y="21205"/>
                </a:lnTo>
                <a:lnTo>
                  <a:pt x="2650" y="71569"/>
                </a:lnTo>
                <a:lnTo>
                  <a:pt x="0" y="169646"/>
                </a:lnTo>
                <a:lnTo>
                  <a:pt x="0" y="1219530"/>
                </a:lnTo>
                <a:lnTo>
                  <a:pt x="2650" y="1317607"/>
                </a:lnTo>
                <a:lnTo>
                  <a:pt x="21205" y="1367970"/>
                </a:lnTo>
                <a:lnTo>
                  <a:pt x="71569" y="1386526"/>
                </a:lnTo>
                <a:lnTo>
                  <a:pt x="169646" y="1389176"/>
                </a:lnTo>
                <a:lnTo>
                  <a:pt x="1678228" y="1389176"/>
                </a:lnTo>
                <a:lnTo>
                  <a:pt x="1776305" y="1386526"/>
                </a:lnTo>
                <a:lnTo>
                  <a:pt x="1826669" y="1367970"/>
                </a:lnTo>
                <a:lnTo>
                  <a:pt x="1845224" y="1317607"/>
                </a:lnTo>
                <a:lnTo>
                  <a:pt x="1847875" y="1219530"/>
                </a:lnTo>
                <a:lnTo>
                  <a:pt x="1847875" y="169646"/>
                </a:lnTo>
                <a:lnTo>
                  <a:pt x="1845224" y="71569"/>
                </a:lnTo>
                <a:lnTo>
                  <a:pt x="1826669" y="21205"/>
                </a:lnTo>
                <a:lnTo>
                  <a:pt x="1776305" y="2650"/>
                </a:lnTo>
                <a:lnTo>
                  <a:pt x="1678228" y="0"/>
                </a:lnTo>
                <a:lnTo>
                  <a:pt x="169646" y="0"/>
                </a:lnTo>
                <a:close/>
              </a:path>
            </a:pathLst>
          </a:custGeom>
          <a:ln w="12700">
            <a:solidFill>
              <a:srgbClr val="3372C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694067" y="4912702"/>
            <a:ext cx="1847888" cy="1389176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694070" y="4912702"/>
            <a:ext cx="1848485" cy="1389380"/>
          </a:xfrm>
          <a:custGeom>
            <a:avLst/>
            <a:gdLst/>
            <a:ahLst/>
            <a:cxnLst/>
            <a:rect l="l" t="t" r="r" b="b"/>
            <a:pathLst>
              <a:path w="1848485" h="1389379">
                <a:moveTo>
                  <a:pt x="169646" y="0"/>
                </a:moveTo>
                <a:lnTo>
                  <a:pt x="71569" y="2650"/>
                </a:lnTo>
                <a:lnTo>
                  <a:pt x="21205" y="21205"/>
                </a:lnTo>
                <a:lnTo>
                  <a:pt x="2650" y="71569"/>
                </a:lnTo>
                <a:lnTo>
                  <a:pt x="0" y="169646"/>
                </a:lnTo>
                <a:lnTo>
                  <a:pt x="0" y="1219530"/>
                </a:lnTo>
                <a:lnTo>
                  <a:pt x="2650" y="1317607"/>
                </a:lnTo>
                <a:lnTo>
                  <a:pt x="21205" y="1367970"/>
                </a:lnTo>
                <a:lnTo>
                  <a:pt x="71569" y="1386526"/>
                </a:lnTo>
                <a:lnTo>
                  <a:pt x="169646" y="1389176"/>
                </a:lnTo>
                <a:lnTo>
                  <a:pt x="1678228" y="1389176"/>
                </a:lnTo>
                <a:lnTo>
                  <a:pt x="1776305" y="1386526"/>
                </a:lnTo>
                <a:lnTo>
                  <a:pt x="1826669" y="1367970"/>
                </a:lnTo>
                <a:lnTo>
                  <a:pt x="1845224" y="1317607"/>
                </a:lnTo>
                <a:lnTo>
                  <a:pt x="1847875" y="1219530"/>
                </a:lnTo>
                <a:lnTo>
                  <a:pt x="1847875" y="169646"/>
                </a:lnTo>
                <a:lnTo>
                  <a:pt x="1845224" y="71569"/>
                </a:lnTo>
                <a:lnTo>
                  <a:pt x="1826669" y="21205"/>
                </a:lnTo>
                <a:lnTo>
                  <a:pt x="1776305" y="2650"/>
                </a:lnTo>
                <a:lnTo>
                  <a:pt x="1678228" y="0"/>
                </a:lnTo>
                <a:lnTo>
                  <a:pt x="169646" y="0"/>
                </a:lnTo>
                <a:close/>
              </a:path>
            </a:pathLst>
          </a:custGeom>
          <a:ln w="12700">
            <a:solidFill>
              <a:srgbClr val="3372C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2603411" y="4912702"/>
            <a:ext cx="1847884" cy="1389176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2603419" y="4912702"/>
            <a:ext cx="1848485" cy="1389380"/>
          </a:xfrm>
          <a:custGeom>
            <a:avLst/>
            <a:gdLst/>
            <a:ahLst/>
            <a:cxnLst/>
            <a:rect l="l" t="t" r="r" b="b"/>
            <a:pathLst>
              <a:path w="1848485" h="1389379">
                <a:moveTo>
                  <a:pt x="169646" y="0"/>
                </a:moveTo>
                <a:lnTo>
                  <a:pt x="71569" y="2650"/>
                </a:lnTo>
                <a:lnTo>
                  <a:pt x="21205" y="21205"/>
                </a:lnTo>
                <a:lnTo>
                  <a:pt x="2650" y="71569"/>
                </a:lnTo>
                <a:lnTo>
                  <a:pt x="0" y="169646"/>
                </a:lnTo>
                <a:lnTo>
                  <a:pt x="0" y="1219530"/>
                </a:lnTo>
                <a:lnTo>
                  <a:pt x="2650" y="1317607"/>
                </a:lnTo>
                <a:lnTo>
                  <a:pt x="21205" y="1367970"/>
                </a:lnTo>
                <a:lnTo>
                  <a:pt x="71569" y="1386526"/>
                </a:lnTo>
                <a:lnTo>
                  <a:pt x="169646" y="1389176"/>
                </a:lnTo>
                <a:lnTo>
                  <a:pt x="1678228" y="1389176"/>
                </a:lnTo>
                <a:lnTo>
                  <a:pt x="1776305" y="1386526"/>
                </a:lnTo>
                <a:lnTo>
                  <a:pt x="1826669" y="1367970"/>
                </a:lnTo>
                <a:lnTo>
                  <a:pt x="1845224" y="1317607"/>
                </a:lnTo>
                <a:lnTo>
                  <a:pt x="1847875" y="1219530"/>
                </a:lnTo>
                <a:lnTo>
                  <a:pt x="1847875" y="169646"/>
                </a:lnTo>
                <a:lnTo>
                  <a:pt x="1845224" y="71569"/>
                </a:lnTo>
                <a:lnTo>
                  <a:pt x="1826669" y="21205"/>
                </a:lnTo>
                <a:lnTo>
                  <a:pt x="1776305" y="2650"/>
                </a:lnTo>
                <a:lnTo>
                  <a:pt x="1678228" y="0"/>
                </a:lnTo>
                <a:lnTo>
                  <a:pt x="169646" y="0"/>
                </a:lnTo>
                <a:close/>
              </a:path>
            </a:pathLst>
          </a:custGeom>
          <a:ln w="12700">
            <a:solidFill>
              <a:srgbClr val="3372C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7117118" y="2653184"/>
            <a:ext cx="1966595" cy="7493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5600"/>
              </a:lnSpc>
              <a:spcBef>
                <a:spcPts val="100"/>
              </a:spcBef>
            </a:pPr>
            <a:r>
              <a:rPr sz="1500" dirty="0">
                <a:solidFill>
                  <a:srgbClr val="00AEEF"/>
                </a:solidFill>
                <a:latin typeface="Roboto"/>
                <a:cs typeface="Roboto"/>
              </a:rPr>
              <a:t>First, </a:t>
            </a:r>
            <a:r>
              <a:rPr sz="1500" spc="-5" dirty="0">
                <a:solidFill>
                  <a:srgbClr val="00AEEF"/>
                </a:solidFill>
                <a:latin typeface="Roboto"/>
                <a:cs typeface="Roboto"/>
              </a:rPr>
              <a:t>gather </a:t>
            </a:r>
            <a:r>
              <a:rPr sz="1500" dirty="0">
                <a:solidFill>
                  <a:srgbClr val="00AEEF"/>
                </a:solidFill>
                <a:latin typeface="Roboto"/>
                <a:cs typeface="Roboto"/>
              </a:rPr>
              <a:t>as a</a:t>
            </a:r>
            <a:r>
              <a:rPr sz="1500" spc="-80" dirty="0">
                <a:solidFill>
                  <a:srgbClr val="00AEEF"/>
                </a:solidFill>
                <a:latin typeface="Roboto"/>
                <a:cs typeface="Roboto"/>
              </a:rPr>
              <a:t> </a:t>
            </a:r>
            <a:r>
              <a:rPr sz="1500" spc="-10" dirty="0">
                <a:solidFill>
                  <a:srgbClr val="00AEEF"/>
                </a:solidFill>
                <a:latin typeface="Roboto"/>
                <a:cs typeface="Roboto"/>
              </a:rPr>
              <a:t>group  to </a:t>
            </a:r>
            <a:r>
              <a:rPr sz="1500" spc="-5" dirty="0">
                <a:solidFill>
                  <a:srgbClr val="00AEEF"/>
                </a:solidFill>
                <a:latin typeface="Roboto"/>
                <a:cs typeface="Roboto"/>
              </a:rPr>
              <a:t>introduce </a:t>
            </a:r>
            <a:r>
              <a:rPr sz="1500" dirty="0">
                <a:solidFill>
                  <a:srgbClr val="00AEEF"/>
                </a:solidFill>
                <a:latin typeface="Roboto"/>
                <a:cs typeface="Roboto"/>
              </a:rPr>
              <a:t>the theme  and spark</a:t>
            </a:r>
            <a:r>
              <a:rPr sz="1500" spc="-15" dirty="0">
                <a:solidFill>
                  <a:srgbClr val="00AEEF"/>
                </a:solidFill>
                <a:latin typeface="Roboto"/>
                <a:cs typeface="Roboto"/>
              </a:rPr>
              <a:t> </a:t>
            </a:r>
            <a:r>
              <a:rPr sz="1500" dirty="0">
                <a:solidFill>
                  <a:srgbClr val="00AEEF"/>
                </a:solidFill>
                <a:latin typeface="Roboto"/>
                <a:cs typeface="Roboto"/>
              </a:rPr>
              <a:t>ideas.</a:t>
            </a:r>
            <a:endParaRPr sz="1500" dirty="0">
              <a:latin typeface="Roboto"/>
              <a:cs typeface="Roboto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6051560" y="4056881"/>
            <a:ext cx="407034" cy="307340"/>
          </a:xfrm>
          <a:custGeom>
            <a:avLst/>
            <a:gdLst/>
            <a:ahLst/>
            <a:cxnLst/>
            <a:rect l="l" t="t" r="r" b="b"/>
            <a:pathLst>
              <a:path w="407035" h="307339">
                <a:moveTo>
                  <a:pt x="373456" y="306857"/>
                </a:moveTo>
                <a:lnTo>
                  <a:pt x="33388" y="306857"/>
                </a:lnTo>
                <a:lnTo>
                  <a:pt x="20423" y="304222"/>
                </a:lnTo>
                <a:lnTo>
                  <a:pt x="9807" y="297049"/>
                </a:lnTo>
                <a:lnTo>
                  <a:pt x="2634" y="286433"/>
                </a:lnTo>
                <a:lnTo>
                  <a:pt x="0" y="273469"/>
                </a:lnTo>
                <a:lnTo>
                  <a:pt x="0" y="33388"/>
                </a:lnTo>
                <a:lnTo>
                  <a:pt x="2634" y="20423"/>
                </a:lnTo>
                <a:lnTo>
                  <a:pt x="9807" y="9807"/>
                </a:lnTo>
                <a:lnTo>
                  <a:pt x="20423" y="2634"/>
                </a:lnTo>
                <a:lnTo>
                  <a:pt x="33388" y="0"/>
                </a:lnTo>
                <a:lnTo>
                  <a:pt x="373456" y="0"/>
                </a:lnTo>
                <a:lnTo>
                  <a:pt x="386420" y="2634"/>
                </a:lnTo>
                <a:lnTo>
                  <a:pt x="397036" y="9807"/>
                </a:lnTo>
                <a:lnTo>
                  <a:pt x="404210" y="20423"/>
                </a:lnTo>
                <a:lnTo>
                  <a:pt x="406844" y="33388"/>
                </a:lnTo>
                <a:lnTo>
                  <a:pt x="406844" y="273469"/>
                </a:lnTo>
                <a:lnTo>
                  <a:pt x="404210" y="286433"/>
                </a:lnTo>
                <a:lnTo>
                  <a:pt x="397036" y="297049"/>
                </a:lnTo>
                <a:lnTo>
                  <a:pt x="386420" y="304222"/>
                </a:lnTo>
                <a:lnTo>
                  <a:pt x="373456" y="306857"/>
                </a:lnTo>
                <a:close/>
              </a:path>
            </a:pathLst>
          </a:custGeom>
          <a:ln w="27825">
            <a:solidFill>
              <a:srgbClr val="EA6A5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5978394" y="4370442"/>
            <a:ext cx="553720" cy="161290"/>
          </a:xfrm>
          <a:custGeom>
            <a:avLst/>
            <a:gdLst/>
            <a:ahLst/>
            <a:cxnLst/>
            <a:rect l="l" t="t" r="r" b="b"/>
            <a:pathLst>
              <a:path w="553720" h="161289">
                <a:moveTo>
                  <a:pt x="41643" y="161023"/>
                </a:moveTo>
                <a:lnTo>
                  <a:pt x="511530" y="161023"/>
                </a:lnTo>
                <a:lnTo>
                  <a:pt x="528656" y="157783"/>
                </a:lnTo>
                <a:lnTo>
                  <a:pt x="543496" y="148550"/>
                </a:lnTo>
                <a:lnTo>
                  <a:pt x="552764" y="134057"/>
                </a:lnTo>
                <a:lnTo>
                  <a:pt x="553173" y="115036"/>
                </a:lnTo>
                <a:lnTo>
                  <a:pt x="538418" y="83624"/>
                </a:lnTo>
                <a:lnTo>
                  <a:pt x="513522" y="45573"/>
                </a:lnTo>
                <a:lnTo>
                  <a:pt x="490082" y="13495"/>
                </a:lnTo>
                <a:lnTo>
                  <a:pt x="479691" y="0"/>
                </a:lnTo>
                <a:lnTo>
                  <a:pt x="73469" y="0"/>
                </a:lnTo>
                <a:lnTo>
                  <a:pt x="35359" y="48589"/>
                </a:lnTo>
                <a:lnTo>
                  <a:pt x="15003" y="76768"/>
                </a:lnTo>
                <a:lnTo>
                  <a:pt x="5512" y="95322"/>
                </a:lnTo>
                <a:lnTo>
                  <a:pt x="0" y="115036"/>
                </a:lnTo>
                <a:lnTo>
                  <a:pt x="404" y="134057"/>
                </a:lnTo>
                <a:lnTo>
                  <a:pt x="9672" y="148550"/>
                </a:lnTo>
                <a:lnTo>
                  <a:pt x="24515" y="157783"/>
                </a:lnTo>
                <a:lnTo>
                  <a:pt x="41643" y="161023"/>
                </a:lnTo>
                <a:close/>
              </a:path>
            </a:pathLst>
          </a:custGeom>
          <a:ln w="27825">
            <a:solidFill>
              <a:srgbClr val="EA6A5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6028778" y="4478259"/>
            <a:ext cx="451484" cy="0"/>
          </a:xfrm>
          <a:custGeom>
            <a:avLst/>
            <a:gdLst/>
            <a:ahLst/>
            <a:cxnLst/>
            <a:rect l="l" t="t" r="r" b="b"/>
            <a:pathLst>
              <a:path w="451485">
                <a:moveTo>
                  <a:pt x="0" y="0"/>
                </a:moveTo>
                <a:lnTo>
                  <a:pt x="451142" y="0"/>
                </a:lnTo>
              </a:path>
            </a:pathLst>
          </a:custGeom>
          <a:ln w="27889">
            <a:solidFill>
              <a:srgbClr val="EA6A5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6058471" y="4428055"/>
            <a:ext cx="391160" cy="0"/>
          </a:xfrm>
          <a:custGeom>
            <a:avLst/>
            <a:gdLst/>
            <a:ahLst/>
            <a:cxnLst/>
            <a:rect l="l" t="t" r="r" b="b"/>
            <a:pathLst>
              <a:path w="391160">
                <a:moveTo>
                  <a:pt x="0" y="0"/>
                </a:moveTo>
                <a:lnTo>
                  <a:pt x="390778" y="0"/>
                </a:lnTo>
              </a:path>
            </a:pathLst>
          </a:custGeom>
          <a:ln w="27889">
            <a:solidFill>
              <a:srgbClr val="EA6A5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6124893" y="4142508"/>
            <a:ext cx="65405" cy="48895"/>
          </a:xfrm>
          <a:custGeom>
            <a:avLst/>
            <a:gdLst/>
            <a:ahLst/>
            <a:cxnLst/>
            <a:rect l="l" t="t" r="r" b="b"/>
            <a:pathLst>
              <a:path w="65404" h="48895">
                <a:moveTo>
                  <a:pt x="65392" y="48615"/>
                </a:moveTo>
                <a:lnTo>
                  <a:pt x="0" y="0"/>
                </a:lnTo>
              </a:path>
            </a:pathLst>
          </a:custGeom>
          <a:ln w="27825">
            <a:solidFill>
              <a:srgbClr val="EA6A5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6244539" y="4100588"/>
            <a:ext cx="9525" cy="64769"/>
          </a:xfrm>
          <a:custGeom>
            <a:avLst/>
            <a:gdLst/>
            <a:ahLst/>
            <a:cxnLst/>
            <a:rect l="l" t="t" r="r" b="b"/>
            <a:pathLst>
              <a:path w="9525" h="64770">
                <a:moveTo>
                  <a:pt x="9321" y="64693"/>
                </a:moveTo>
                <a:lnTo>
                  <a:pt x="0" y="0"/>
                </a:lnTo>
              </a:path>
            </a:pathLst>
          </a:custGeom>
          <a:ln w="27825">
            <a:solidFill>
              <a:srgbClr val="EA6A5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6318603" y="4143588"/>
            <a:ext cx="67310" cy="46990"/>
          </a:xfrm>
          <a:custGeom>
            <a:avLst/>
            <a:gdLst/>
            <a:ahLst/>
            <a:cxnLst/>
            <a:rect l="l" t="t" r="r" b="b"/>
            <a:pathLst>
              <a:path w="67310" h="46989">
                <a:moveTo>
                  <a:pt x="66941" y="0"/>
                </a:moveTo>
                <a:lnTo>
                  <a:pt x="0" y="46456"/>
                </a:lnTo>
              </a:path>
            </a:pathLst>
          </a:custGeom>
          <a:ln w="27825">
            <a:solidFill>
              <a:srgbClr val="EA6A5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6309315" y="4244779"/>
            <a:ext cx="65405" cy="48895"/>
          </a:xfrm>
          <a:custGeom>
            <a:avLst/>
            <a:gdLst/>
            <a:ahLst/>
            <a:cxnLst/>
            <a:rect l="l" t="t" r="r" b="b"/>
            <a:pathLst>
              <a:path w="65404" h="48895">
                <a:moveTo>
                  <a:pt x="65392" y="48615"/>
                </a:moveTo>
                <a:lnTo>
                  <a:pt x="0" y="0"/>
                </a:lnTo>
              </a:path>
            </a:pathLst>
          </a:custGeom>
          <a:ln w="27825">
            <a:solidFill>
              <a:srgbClr val="EA6A5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6244536" y="4261874"/>
            <a:ext cx="7620" cy="53340"/>
          </a:xfrm>
          <a:custGeom>
            <a:avLst/>
            <a:gdLst/>
            <a:ahLst/>
            <a:cxnLst/>
            <a:rect l="l" t="t" r="r" b="b"/>
            <a:pathLst>
              <a:path w="7620" h="53339">
                <a:moveTo>
                  <a:pt x="3670" y="-13912"/>
                </a:moveTo>
                <a:lnTo>
                  <a:pt x="3670" y="67227"/>
                </a:lnTo>
              </a:path>
            </a:pathLst>
          </a:custGeom>
          <a:ln w="35166">
            <a:solidFill>
              <a:srgbClr val="EA6A5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6120264" y="4247746"/>
            <a:ext cx="74930" cy="33020"/>
          </a:xfrm>
          <a:custGeom>
            <a:avLst/>
            <a:gdLst/>
            <a:ahLst/>
            <a:cxnLst/>
            <a:rect l="l" t="t" r="r" b="b"/>
            <a:pathLst>
              <a:path w="74929" h="33020">
                <a:moveTo>
                  <a:pt x="74663" y="0"/>
                </a:moveTo>
                <a:lnTo>
                  <a:pt x="0" y="32613"/>
                </a:lnTo>
              </a:path>
            </a:pathLst>
          </a:custGeom>
          <a:ln w="27825">
            <a:solidFill>
              <a:srgbClr val="EA6A5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5881756" y="5686566"/>
            <a:ext cx="372110" cy="377825"/>
          </a:xfrm>
          <a:custGeom>
            <a:avLst/>
            <a:gdLst/>
            <a:ahLst/>
            <a:cxnLst/>
            <a:rect l="l" t="t" r="r" b="b"/>
            <a:pathLst>
              <a:path w="372110" h="377825">
                <a:moveTo>
                  <a:pt x="372021" y="99631"/>
                </a:moveTo>
                <a:lnTo>
                  <a:pt x="344065" y="59525"/>
                </a:lnTo>
                <a:lnTo>
                  <a:pt x="302794" y="28003"/>
                </a:lnTo>
                <a:lnTo>
                  <a:pt x="251125" y="7387"/>
                </a:lnTo>
                <a:lnTo>
                  <a:pt x="191973" y="0"/>
                </a:lnTo>
                <a:lnTo>
                  <a:pt x="140940" y="5453"/>
                </a:lnTo>
                <a:lnTo>
                  <a:pt x="95082" y="20843"/>
                </a:lnTo>
                <a:lnTo>
                  <a:pt x="56229" y="44715"/>
                </a:lnTo>
                <a:lnTo>
                  <a:pt x="26210" y="75612"/>
                </a:lnTo>
                <a:lnTo>
                  <a:pt x="6857" y="112081"/>
                </a:lnTo>
                <a:lnTo>
                  <a:pt x="0" y="152666"/>
                </a:lnTo>
                <a:lnTo>
                  <a:pt x="4225" y="184653"/>
                </a:lnTo>
                <a:lnTo>
                  <a:pt x="16319" y="214320"/>
                </a:lnTo>
                <a:lnTo>
                  <a:pt x="35404" y="240979"/>
                </a:lnTo>
                <a:lnTo>
                  <a:pt x="60604" y="263944"/>
                </a:lnTo>
                <a:lnTo>
                  <a:pt x="56285" y="279039"/>
                </a:lnTo>
                <a:lnTo>
                  <a:pt x="55424" y="312672"/>
                </a:lnTo>
                <a:lnTo>
                  <a:pt x="74968" y="350303"/>
                </a:lnTo>
                <a:lnTo>
                  <a:pt x="131864" y="377393"/>
                </a:lnTo>
                <a:lnTo>
                  <a:pt x="125348" y="342036"/>
                </a:lnTo>
                <a:lnTo>
                  <a:pt x="124502" y="323143"/>
                </a:lnTo>
                <a:lnTo>
                  <a:pt x="161744" y="305993"/>
                </a:lnTo>
                <a:lnTo>
                  <a:pt x="191973" y="305346"/>
                </a:lnTo>
                <a:lnTo>
                  <a:pt x="234943" y="301502"/>
                </a:lnTo>
                <a:lnTo>
                  <a:pt x="274504" y="290541"/>
                </a:lnTo>
                <a:lnTo>
                  <a:pt x="309587" y="273317"/>
                </a:lnTo>
                <a:lnTo>
                  <a:pt x="339128" y="250685"/>
                </a:lnTo>
                <a:lnTo>
                  <a:pt x="333721" y="237909"/>
                </a:lnTo>
                <a:lnTo>
                  <a:pt x="329763" y="224669"/>
                </a:lnTo>
                <a:lnTo>
                  <a:pt x="327331" y="211019"/>
                </a:lnTo>
                <a:lnTo>
                  <a:pt x="326504" y="197015"/>
                </a:lnTo>
                <a:lnTo>
                  <a:pt x="329619" y="169897"/>
                </a:lnTo>
                <a:lnTo>
                  <a:pt x="338604" y="144351"/>
                </a:lnTo>
                <a:lnTo>
                  <a:pt x="352918" y="120791"/>
                </a:lnTo>
                <a:lnTo>
                  <a:pt x="372021" y="99631"/>
                </a:lnTo>
                <a:close/>
              </a:path>
            </a:pathLst>
          </a:custGeom>
          <a:ln w="30226">
            <a:solidFill>
              <a:srgbClr val="672D7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6220877" y="5730902"/>
            <a:ext cx="383540" cy="368300"/>
          </a:xfrm>
          <a:custGeom>
            <a:avLst/>
            <a:gdLst/>
            <a:ahLst/>
            <a:cxnLst/>
            <a:rect l="l" t="t" r="r" b="b"/>
            <a:pathLst>
              <a:path w="383540" h="368300">
                <a:moveTo>
                  <a:pt x="0" y="206349"/>
                </a:moveTo>
                <a:lnTo>
                  <a:pt x="21957" y="238854"/>
                </a:lnTo>
                <a:lnTo>
                  <a:pt x="52996" y="266181"/>
                </a:lnTo>
                <a:lnTo>
                  <a:pt x="91597" y="287156"/>
                </a:lnTo>
                <a:lnTo>
                  <a:pt x="136237" y="300602"/>
                </a:lnTo>
                <a:lnTo>
                  <a:pt x="185394" y="305346"/>
                </a:lnTo>
                <a:lnTo>
                  <a:pt x="197504" y="305059"/>
                </a:lnTo>
                <a:lnTo>
                  <a:pt x="209419" y="304214"/>
                </a:lnTo>
                <a:lnTo>
                  <a:pt x="221120" y="302833"/>
                </a:lnTo>
                <a:lnTo>
                  <a:pt x="232587" y="300939"/>
                </a:lnTo>
                <a:lnTo>
                  <a:pt x="247373" y="323636"/>
                </a:lnTo>
                <a:lnTo>
                  <a:pt x="244378" y="345374"/>
                </a:lnTo>
                <a:lnTo>
                  <a:pt x="234550" y="361691"/>
                </a:lnTo>
                <a:lnTo>
                  <a:pt x="228841" y="368122"/>
                </a:lnTo>
                <a:lnTo>
                  <a:pt x="290234" y="352428"/>
                </a:lnTo>
                <a:lnTo>
                  <a:pt x="316630" y="318992"/>
                </a:lnTo>
                <a:lnTo>
                  <a:pt x="322127" y="285765"/>
                </a:lnTo>
                <a:lnTo>
                  <a:pt x="320827" y="270700"/>
                </a:lnTo>
                <a:lnTo>
                  <a:pt x="357009" y="231337"/>
                </a:lnTo>
                <a:lnTo>
                  <a:pt x="375589" y="205922"/>
                </a:lnTo>
                <a:lnTo>
                  <a:pt x="382435" y="183391"/>
                </a:lnTo>
                <a:lnTo>
                  <a:pt x="383413" y="152679"/>
                </a:lnTo>
                <a:lnTo>
                  <a:pt x="376339" y="112093"/>
                </a:lnTo>
                <a:lnTo>
                  <a:pt x="356377" y="75622"/>
                </a:lnTo>
                <a:lnTo>
                  <a:pt x="325413" y="44721"/>
                </a:lnTo>
                <a:lnTo>
                  <a:pt x="285337" y="20846"/>
                </a:lnTo>
                <a:lnTo>
                  <a:pt x="238034" y="5454"/>
                </a:lnTo>
                <a:lnTo>
                  <a:pt x="185394" y="0"/>
                </a:lnTo>
                <a:lnTo>
                  <a:pt x="140792" y="3891"/>
                </a:lnTo>
                <a:lnTo>
                  <a:pt x="99761" y="14984"/>
                </a:lnTo>
                <a:lnTo>
                  <a:pt x="63422" y="32409"/>
                </a:lnTo>
                <a:lnTo>
                  <a:pt x="32893" y="55295"/>
                </a:lnTo>
              </a:path>
            </a:pathLst>
          </a:custGeom>
          <a:ln w="30226">
            <a:solidFill>
              <a:srgbClr val="672D7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 txBox="1"/>
          <p:nvPr/>
        </p:nvSpPr>
        <p:spPr>
          <a:xfrm>
            <a:off x="5797849" y="6168250"/>
            <a:ext cx="890905" cy="42925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4604" algn="ctr">
              <a:lnSpc>
                <a:spcPts val="1590"/>
              </a:lnSpc>
              <a:spcBef>
                <a:spcPts val="100"/>
              </a:spcBef>
            </a:pPr>
            <a:r>
              <a:rPr sz="1400" b="1" spc="114" dirty="0">
                <a:solidFill>
                  <a:srgbClr val="642B73"/>
                </a:solidFill>
                <a:latin typeface="Roboto"/>
                <a:cs typeface="Roboto"/>
              </a:rPr>
              <a:t>SHARE</a:t>
            </a:r>
            <a:endParaRPr sz="1400">
              <a:latin typeface="Roboto"/>
              <a:cs typeface="Roboto"/>
            </a:endParaRPr>
          </a:p>
          <a:p>
            <a:pPr algn="ctr">
              <a:lnSpc>
                <a:spcPts val="1590"/>
              </a:lnSpc>
            </a:pPr>
            <a:r>
              <a:rPr sz="1400" i="1" dirty="0">
                <a:solidFill>
                  <a:srgbClr val="642B73"/>
                </a:solidFill>
                <a:latin typeface="Roboto"/>
                <a:cs typeface="Roboto"/>
              </a:rPr>
              <a:t>10</a:t>
            </a:r>
            <a:r>
              <a:rPr sz="1400" i="1" spc="-80" dirty="0">
                <a:solidFill>
                  <a:srgbClr val="642B73"/>
                </a:solidFill>
                <a:latin typeface="Roboto"/>
                <a:cs typeface="Roboto"/>
              </a:rPr>
              <a:t> </a:t>
            </a:r>
            <a:r>
              <a:rPr sz="1400" i="1" dirty="0">
                <a:solidFill>
                  <a:srgbClr val="642B73"/>
                </a:solidFill>
                <a:latin typeface="Roboto"/>
                <a:cs typeface="Roboto"/>
              </a:rPr>
              <a:t>minutes</a:t>
            </a:r>
            <a:endParaRPr sz="1400">
              <a:latin typeface="Roboto"/>
              <a:cs typeface="Roboto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7117118" y="4285165"/>
            <a:ext cx="2247265" cy="7493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5600"/>
              </a:lnSpc>
              <a:spcBef>
                <a:spcPts val="100"/>
              </a:spcBef>
            </a:pPr>
            <a:r>
              <a:rPr sz="1500" dirty="0">
                <a:solidFill>
                  <a:srgbClr val="EA6955"/>
                </a:solidFill>
                <a:latin typeface="Roboto"/>
                <a:cs typeface="Roboto"/>
              </a:rPr>
              <a:t>Next, help participants as  </a:t>
            </a:r>
            <a:r>
              <a:rPr sz="1500" spc="-5" dirty="0">
                <a:solidFill>
                  <a:srgbClr val="EA6955"/>
                </a:solidFill>
                <a:latin typeface="Roboto"/>
                <a:cs typeface="Roboto"/>
              </a:rPr>
              <a:t>they </a:t>
            </a:r>
            <a:r>
              <a:rPr sz="1500" dirty="0">
                <a:solidFill>
                  <a:srgbClr val="EA6955"/>
                </a:solidFill>
                <a:latin typeface="Roboto"/>
                <a:cs typeface="Roboto"/>
              </a:rPr>
              <a:t>animate their names,  </a:t>
            </a:r>
            <a:r>
              <a:rPr sz="1500" spc="-5" dirty="0">
                <a:solidFill>
                  <a:srgbClr val="EA6955"/>
                </a:solidFill>
                <a:latin typeface="Roboto"/>
                <a:cs typeface="Roboto"/>
              </a:rPr>
              <a:t>working </a:t>
            </a:r>
            <a:r>
              <a:rPr sz="1500" dirty="0">
                <a:solidFill>
                  <a:srgbClr val="EA6955"/>
                </a:solidFill>
                <a:latin typeface="Roboto"/>
                <a:cs typeface="Roboto"/>
              </a:rPr>
              <a:t>at their </a:t>
            </a:r>
            <a:r>
              <a:rPr sz="1500" spc="-5" dirty="0">
                <a:solidFill>
                  <a:srgbClr val="EA6955"/>
                </a:solidFill>
                <a:latin typeface="Roboto"/>
                <a:cs typeface="Roboto"/>
              </a:rPr>
              <a:t>own</a:t>
            </a:r>
            <a:r>
              <a:rPr sz="1500" spc="-95" dirty="0">
                <a:solidFill>
                  <a:srgbClr val="EA6955"/>
                </a:solidFill>
                <a:latin typeface="Roboto"/>
                <a:cs typeface="Roboto"/>
              </a:rPr>
              <a:t> </a:t>
            </a:r>
            <a:r>
              <a:rPr sz="1500" spc="-5" dirty="0">
                <a:solidFill>
                  <a:srgbClr val="EA6955"/>
                </a:solidFill>
                <a:latin typeface="Roboto"/>
                <a:cs typeface="Roboto"/>
              </a:rPr>
              <a:t>pace.</a:t>
            </a:r>
            <a:endParaRPr sz="1500" dirty="0">
              <a:latin typeface="Roboto"/>
              <a:cs typeface="Roboto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7125754" y="5862058"/>
            <a:ext cx="2165985" cy="7493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5600"/>
              </a:lnSpc>
              <a:spcBef>
                <a:spcPts val="100"/>
              </a:spcBef>
            </a:pPr>
            <a:r>
              <a:rPr sz="1500" spc="-10" dirty="0">
                <a:solidFill>
                  <a:srgbClr val="642B73"/>
                </a:solidFill>
                <a:latin typeface="Roboto"/>
                <a:cs typeface="Roboto"/>
              </a:rPr>
              <a:t>At </a:t>
            </a:r>
            <a:r>
              <a:rPr sz="1500" dirty="0">
                <a:solidFill>
                  <a:srgbClr val="642B73"/>
                </a:solidFill>
                <a:latin typeface="Roboto"/>
                <a:cs typeface="Roboto"/>
              </a:rPr>
              <a:t>the end </a:t>
            </a:r>
            <a:r>
              <a:rPr sz="1500" spc="-5" dirty="0">
                <a:solidFill>
                  <a:srgbClr val="642B73"/>
                </a:solidFill>
                <a:latin typeface="Roboto"/>
                <a:cs typeface="Roboto"/>
              </a:rPr>
              <a:t>of </a:t>
            </a:r>
            <a:r>
              <a:rPr sz="1500" dirty="0">
                <a:solidFill>
                  <a:srgbClr val="642B73"/>
                </a:solidFill>
                <a:latin typeface="Roboto"/>
                <a:cs typeface="Roboto"/>
              </a:rPr>
              <a:t>the</a:t>
            </a:r>
            <a:r>
              <a:rPr sz="1500" spc="-80" dirty="0">
                <a:solidFill>
                  <a:srgbClr val="642B73"/>
                </a:solidFill>
                <a:latin typeface="Roboto"/>
                <a:cs typeface="Roboto"/>
              </a:rPr>
              <a:t> </a:t>
            </a:r>
            <a:r>
              <a:rPr sz="1500" dirty="0">
                <a:solidFill>
                  <a:srgbClr val="642B73"/>
                </a:solidFill>
                <a:latin typeface="Roboto"/>
                <a:cs typeface="Roboto"/>
              </a:rPr>
              <a:t>session,  </a:t>
            </a:r>
            <a:r>
              <a:rPr sz="1500" spc="-5" dirty="0">
                <a:solidFill>
                  <a:srgbClr val="642B73"/>
                </a:solidFill>
                <a:latin typeface="Roboto"/>
                <a:cs typeface="Roboto"/>
              </a:rPr>
              <a:t>gather </a:t>
            </a:r>
            <a:r>
              <a:rPr sz="1500" spc="-10" dirty="0">
                <a:solidFill>
                  <a:srgbClr val="642B73"/>
                </a:solidFill>
                <a:latin typeface="Roboto"/>
                <a:cs typeface="Roboto"/>
              </a:rPr>
              <a:t>together to </a:t>
            </a:r>
            <a:r>
              <a:rPr sz="1500" spc="-5" dirty="0">
                <a:solidFill>
                  <a:srgbClr val="642B73"/>
                </a:solidFill>
                <a:latin typeface="Roboto"/>
                <a:cs typeface="Roboto"/>
              </a:rPr>
              <a:t>share  </a:t>
            </a:r>
            <a:r>
              <a:rPr sz="1500" dirty="0">
                <a:solidFill>
                  <a:srgbClr val="642B73"/>
                </a:solidFill>
                <a:latin typeface="Roboto"/>
                <a:cs typeface="Roboto"/>
              </a:rPr>
              <a:t>and</a:t>
            </a:r>
            <a:r>
              <a:rPr sz="1500" spc="-5" dirty="0">
                <a:solidFill>
                  <a:srgbClr val="642B73"/>
                </a:solidFill>
                <a:latin typeface="Roboto"/>
                <a:cs typeface="Roboto"/>
              </a:rPr>
              <a:t> </a:t>
            </a:r>
            <a:r>
              <a:rPr sz="1500" spc="-10" dirty="0">
                <a:solidFill>
                  <a:srgbClr val="642B73"/>
                </a:solidFill>
                <a:latin typeface="Roboto"/>
                <a:cs typeface="Roboto"/>
              </a:rPr>
              <a:t>reflect.</a:t>
            </a:r>
            <a:endParaRPr sz="1500">
              <a:latin typeface="Roboto"/>
              <a:cs typeface="Roboto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5858046" y="2965450"/>
            <a:ext cx="890905" cy="42925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6830">
              <a:lnSpc>
                <a:spcPts val="1590"/>
              </a:lnSpc>
              <a:spcBef>
                <a:spcPts val="100"/>
              </a:spcBef>
            </a:pPr>
            <a:r>
              <a:rPr sz="1400" b="1" spc="114" dirty="0">
                <a:solidFill>
                  <a:srgbClr val="00AEEF"/>
                </a:solidFill>
                <a:latin typeface="Roboto"/>
                <a:cs typeface="Roboto"/>
              </a:rPr>
              <a:t>IMAGINE</a:t>
            </a:r>
            <a:endParaRPr sz="1400">
              <a:latin typeface="Roboto"/>
              <a:cs typeface="Roboto"/>
            </a:endParaRPr>
          </a:p>
          <a:p>
            <a:pPr marL="12700">
              <a:lnSpc>
                <a:spcPts val="1590"/>
              </a:lnSpc>
            </a:pPr>
            <a:r>
              <a:rPr sz="1400" i="1" dirty="0">
                <a:solidFill>
                  <a:srgbClr val="00AEEF"/>
                </a:solidFill>
                <a:latin typeface="Roboto"/>
                <a:cs typeface="Roboto"/>
              </a:rPr>
              <a:t>10</a:t>
            </a:r>
            <a:r>
              <a:rPr sz="1400" i="1" spc="-100" dirty="0">
                <a:solidFill>
                  <a:srgbClr val="00AEEF"/>
                </a:solidFill>
                <a:latin typeface="Roboto"/>
                <a:cs typeface="Roboto"/>
              </a:rPr>
              <a:t> </a:t>
            </a:r>
            <a:r>
              <a:rPr sz="1400" i="1" dirty="0">
                <a:solidFill>
                  <a:srgbClr val="00AEEF"/>
                </a:solidFill>
                <a:latin typeface="Roboto"/>
                <a:cs typeface="Roboto"/>
              </a:rPr>
              <a:t>minutes</a:t>
            </a:r>
            <a:endParaRPr sz="1400">
              <a:latin typeface="Roboto"/>
              <a:cs typeface="Roboto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5797849" y="4593757"/>
            <a:ext cx="890905" cy="42925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2550">
              <a:lnSpc>
                <a:spcPts val="1590"/>
              </a:lnSpc>
              <a:spcBef>
                <a:spcPts val="100"/>
              </a:spcBef>
            </a:pPr>
            <a:r>
              <a:rPr sz="1400" b="1" spc="100" dirty="0">
                <a:solidFill>
                  <a:srgbClr val="EA6955"/>
                </a:solidFill>
                <a:latin typeface="Roboto"/>
                <a:cs typeface="Roboto"/>
              </a:rPr>
              <a:t>CREATE</a:t>
            </a:r>
            <a:endParaRPr sz="1400">
              <a:latin typeface="Roboto"/>
              <a:cs typeface="Roboto"/>
            </a:endParaRPr>
          </a:p>
          <a:p>
            <a:pPr marL="12700">
              <a:lnSpc>
                <a:spcPts val="1590"/>
              </a:lnSpc>
            </a:pPr>
            <a:r>
              <a:rPr sz="1400" i="1" dirty="0">
                <a:solidFill>
                  <a:srgbClr val="EA6955"/>
                </a:solidFill>
                <a:latin typeface="Roboto"/>
                <a:cs typeface="Roboto"/>
              </a:rPr>
              <a:t>40</a:t>
            </a:r>
            <a:r>
              <a:rPr sz="1400" i="1" spc="-80" dirty="0">
                <a:solidFill>
                  <a:srgbClr val="EA6955"/>
                </a:solidFill>
                <a:latin typeface="Roboto"/>
                <a:cs typeface="Roboto"/>
              </a:rPr>
              <a:t> </a:t>
            </a:r>
            <a:r>
              <a:rPr sz="1400" i="1" dirty="0">
                <a:solidFill>
                  <a:srgbClr val="EA6955"/>
                </a:solidFill>
                <a:latin typeface="Roboto"/>
                <a:cs typeface="Roboto"/>
              </a:rPr>
              <a:t>minutes</a:t>
            </a:r>
            <a:endParaRPr sz="1400">
              <a:latin typeface="Roboto"/>
              <a:cs typeface="Roboto"/>
            </a:endParaRPr>
          </a:p>
        </p:txBody>
      </p:sp>
      <p:sp>
        <p:nvSpPr>
          <p:cNvPr id="36" name="object 36"/>
          <p:cNvSpPr/>
          <p:nvPr/>
        </p:nvSpPr>
        <p:spPr>
          <a:xfrm>
            <a:off x="6085643" y="2368978"/>
            <a:ext cx="445134" cy="404495"/>
          </a:xfrm>
          <a:custGeom>
            <a:avLst/>
            <a:gdLst/>
            <a:ahLst/>
            <a:cxnLst/>
            <a:rect l="l" t="t" r="r" b="b"/>
            <a:pathLst>
              <a:path w="445134" h="404494">
                <a:moveTo>
                  <a:pt x="437575" y="281808"/>
                </a:moveTo>
                <a:lnTo>
                  <a:pt x="444600" y="247046"/>
                </a:lnTo>
                <a:lnTo>
                  <a:pt x="437678" y="213279"/>
                </a:lnTo>
                <a:lnTo>
                  <a:pt x="418396" y="184303"/>
                </a:lnTo>
                <a:lnTo>
                  <a:pt x="388337" y="163914"/>
                </a:lnTo>
                <a:lnTo>
                  <a:pt x="383143" y="161704"/>
                </a:lnTo>
                <a:lnTo>
                  <a:pt x="377860" y="160028"/>
                </a:lnTo>
                <a:lnTo>
                  <a:pt x="372551" y="158808"/>
                </a:lnTo>
                <a:lnTo>
                  <a:pt x="375523" y="154617"/>
                </a:lnTo>
                <a:lnTo>
                  <a:pt x="378088" y="150122"/>
                </a:lnTo>
                <a:lnTo>
                  <a:pt x="380159" y="145296"/>
                </a:lnTo>
                <a:lnTo>
                  <a:pt x="385568" y="108192"/>
                </a:lnTo>
                <a:lnTo>
                  <a:pt x="373112" y="70723"/>
                </a:lnTo>
                <a:lnTo>
                  <a:pt x="345227" y="37180"/>
                </a:lnTo>
                <a:lnTo>
                  <a:pt x="304352" y="11857"/>
                </a:lnTo>
                <a:lnTo>
                  <a:pt x="257724" y="0"/>
                </a:lnTo>
                <a:lnTo>
                  <a:pt x="214150" y="3181"/>
                </a:lnTo>
                <a:lnTo>
                  <a:pt x="178426" y="20181"/>
                </a:lnTo>
                <a:lnTo>
                  <a:pt x="152770" y="56798"/>
                </a:lnTo>
                <a:lnTo>
                  <a:pt x="149539" y="78608"/>
                </a:lnTo>
                <a:lnTo>
                  <a:pt x="143443" y="74125"/>
                </a:lnTo>
                <a:lnTo>
                  <a:pt x="136725" y="70251"/>
                </a:lnTo>
                <a:lnTo>
                  <a:pt x="129422" y="67153"/>
                </a:lnTo>
                <a:lnTo>
                  <a:pt x="92734" y="59256"/>
                </a:lnTo>
                <a:lnTo>
                  <a:pt x="57459" y="65251"/>
                </a:lnTo>
                <a:lnTo>
                  <a:pt x="27540" y="83662"/>
                </a:lnTo>
                <a:lnTo>
                  <a:pt x="6918" y="113012"/>
                </a:lnTo>
                <a:lnTo>
                  <a:pt x="0" y="144832"/>
                </a:lnTo>
                <a:lnTo>
                  <a:pt x="4975" y="176220"/>
                </a:lnTo>
                <a:lnTo>
                  <a:pt x="20609" y="204313"/>
                </a:lnTo>
                <a:lnTo>
                  <a:pt x="45666" y="226245"/>
                </a:lnTo>
                <a:lnTo>
                  <a:pt x="42567" y="228697"/>
                </a:lnTo>
                <a:lnTo>
                  <a:pt x="39672" y="231440"/>
                </a:lnTo>
                <a:lnTo>
                  <a:pt x="37030" y="234526"/>
                </a:lnTo>
                <a:lnTo>
                  <a:pt x="23872" y="260080"/>
                </a:lnTo>
                <a:lnTo>
                  <a:pt x="22790" y="289188"/>
                </a:lnTo>
                <a:lnTo>
                  <a:pt x="33219" y="318327"/>
                </a:lnTo>
                <a:lnTo>
                  <a:pt x="54594" y="343974"/>
                </a:lnTo>
                <a:lnTo>
                  <a:pt x="80601" y="359961"/>
                </a:lnTo>
                <a:lnTo>
                  <a:pt x="108328" y="366576"/>
                </a:lnTo>
                <a:lnTo>
                  <a:pt x="135083" y="363811"/>
                </a:lnTo>
                <a:lnTo>
                  <a:pt x="158175" y="351658"/>
                </a:lnTo>
                <a:lnTo>
                  <a:pt x="166469" y="365554"/>
                </a:lnTo>
                <a:lnTo>
                  <a:pt x="177224" y="377918"/>
                </a:lnTo>
                <a:lnTo>
                  <a:pt x="190281" y="388373"/>
                </a:lnTo>
                <a:lnTo>
                  <a:pt x="205483" y="396540"/>
                </a:lnTo>
                <a:lnTo>
                  <a:pt x="241052" y="404034"/>
                </a:lnTo>
                <a:lnTo>
                  <a:pt x="275363" y="397830"/>
                </a:lnTo>
                <a:lnTo>
                  <a:pt x="324850" y="350286"/>
                </a:lnTo>
                <a:lnTo>
                  <a:pt x="330336" y="332252"/>
                </a:lnTo>
                <a:lnTo>
                  <a:pt x="362894" y="335191"/>
                </a:lnTo>
                <a:lnTo>
                  <a:pt x="393576" y="327009"/>
                </a:lnTo>
                <a:lnTo>
                  <a:pt x="419448" y="308837"/>
                </a:lnTo>
                <a:lnTo>
                  <a:pt x="437575" y="281808"/>
                </a:lnTo>
                <a:close/>
              </a:path>
            </a:pathLst>
          </a:custGeom>
          <a:ln w="19316">
            <a:solidFill>
              <a:srgbClr val="00AEE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6066545" y="2789909"/>
            <a:ext cx="172910" cy="143789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 txBox="1"/>
          <p:nvPr/>
        </p:nvSpPr>
        <p:spPr>
          <a:xfrm>
            <a:off x="5695200" y="783232"/>
            <a:ext cx="2743200" cy="98234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765">
              <a:lnSpc>
                <a:spcPct val="100000"/>
              </a:lnSpc>
              <a:spcBef>
                <a:spcPts val="100"/>
              </a:spcBef>
            </a:pPr>
            <a:r>
              <a:rPr sz="1800" b="1" spc="30" dirty="0">
                <a:solidFill>
                  <a:srgbClr val="4C4D4F"/>
                </a:solidFill>
                <a:latin typeface="Roboto"/>
                <a:cs typeface="Roboto"/>
              </a:rPr>
              <a:t>Workshop</a:t>
            </a:r>
            <a:r>
              <a:rPr sz="1800" b="1" spc="75" dirty="0">
                <a:solidFill>
                  <a:srgbClr val="4C4D4F"/>
                </a:solidFill>
                <a:latin typeface="Roboto"/>
                <a:cs typeface="Roboto"/>
              </a:rPr>
              <a:t> </a:t>
            </a:r>
            <a:r>
              <a:rPr sz="1800" b="1" spc="35" dirty="0">
                <a:solidFill>
                  <a:srgbClr val="4C4D4F"/>
                </a:solidFill>
                <a:latin typeface="Roboto"/>
                <a:cs typeface="Roboto"/>
              </a:rPr>
              <a:t>Overview</a:t>
            </a:r>
            <a:endParaRPr sz="1800">
              <a:latin typeface="Roboto"/>
              <a:cs typeface="Roboto"/>
            </a:endParaRPr>
          </a:p>
          <a:p>
            <a:pPr marL="12700" marR="5080">
              <a:lnSpc>
                <a:spcPct val="105600"/>
              </a:lnSpc>
              <a:spcBef>
                <a:spcPts val="1575"/>
              </a:spcBef>
            </a:pPr>
            <a:r>
              <a:rPr sz="1500" spc="-30" dirty="0">
                <a:solidFill>
                  <a:srgbClr val="4C4D4F"/>
                </a:solidFill>
                <a:latin typeface="Roboto"/>
                <a:cs typeface="Roboto"/>
              </a:rPr>
              <a:t>Here’s </a:t>
            </a:r>
            <a:r>
              <a:rPr sz="1500" dirty="0">
                <a:solidFill>
                  <a:srgbClr val="4C4D4F"/>
                </a:solidFill>
                <a:latin typeface="Roboto"/>
                <a:cs typeface="Roboto"/>
              </a:rPr>
              <a:t>a suggested agenda </a:t>
            </a:r>
            <a:r>
              <a:rPr sz="1500" spc="-5" dirty="0">
                <a:solidFill>
                  <a:srgbClr val="4C4D4F"/>
                </a:solidFill>
                <a:latin typeface="Roboto"/>
                <a:cs typeface="Roboto"/>
              </a:rPr>
              <a:t>for</a:t>
            </a:r>
            <a:r>
              <a:rPr sz="1500" spc="-45" dirty="0">
                <a:solidFill>
                  <a:srgbClr val="4C4D4F"/>
                </a:solidFill>
                <a:latin typeface="Roboto"/>
                <a:cs typeface="Roboto"/>
              </a:rPr>
              <a:t> </a:t>
            </a:r>
            <a:r>
              <a:rPr sz="1500" dirty="0">
                <a:solidFill>
                  <a:srgbClr val="4C4D4F"/>
                </a:solidFill>
                <a:latin typeface="Roboto"/>
                <a:cs typeface="Roboto"/>
              </a:rPr>
              <a:t>a  </a:t>
            </a:r>
            <a:r>
              <a:rPr sz="1500" spc="-5" dirty="0">
                <a:solidFill>
                  <a:srgbClr val="4C4D4F"/>
                </a:solidFill>
                <a:latin typeface="Roboto"/>
                <a:cs typeface="Roboto"/>
              </a:rPr>
              <a:t>one-hour</a:t>
            </a:r>
            <a:r>
              <a:rPr sz="1500" spc="-10" dirty="0">
                <a:solidFill>
                  <a:srgbClr val="4C4D4F"/>
                </a:solidFill>
                <a:latin typeface="Roboto"/>
                <a:cs typeface="Roboto"/>
              </a:rPr>
              <a:t> </a:t>
            </a:r>
            <a:r>
              <a:rPr sz="1500" spc="-5" dirty="0">
                <a:solidFill>
                  <a:srgbClr val="4C4D4F"/>
                </a:solidFill>
                <a:latin typeface="Roboto"/>
                <a:cs typeface="Roboto"/>
              </a:rPr>
              <a:t>workshop:</a:t>
            </a:r>
            <a:endParaRPr sz="1500">
              <a:latin typeface="Roboto"/>
              <a:cs typeface="Roboto"/>
            </a:endParaRPr>
          </a:p>
        </p:txBody>
      </p:sp>
      <p:sp>
        <p:nvSpPr>
          <p:cNvPr id="40" name="object 40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25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spc="-10" dirty="0"/>
              <a:t>scratch.mit.edu/ideas</a:t>
            </a:r>
          </a:p>
        </p:txBody>
      </p:sp>
      <p:sp>
        <p:nvSpPr>
          <p:cNvPr id="41" name="object 41"/>
          <p:cNvSpPr txBox="1"/>
          <p:nvPr/>
        </p:nvSpPr>
        <p:spPr>
          <a:xfrm>
            <a:off x="7372604" y="7401114"/>
            <a:ext cx="1400810" cy="189230"/>
          </a:xfrm>
          <a:prstGeom prst="rect">
            <a:avLst/>
          </a:prstGeom>
        </p:spPr>
        <p:txBody>
          <a:bodyPr vert="horz" wrap="square" lIns="0" tIns="25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sz="1100" b="1" spc="-10" dirty="0">
                <a:solidFill>
                  <a:srgbClr val="F8991C"/>
                </a:solidFill>
                <a:latin typeface="Roboto"/>
                <a:cs typeface="Roboto"/>
              </a:rPr>
              <a:t>scratch.mit.edu/ideas</a:t>
            </a:r>
            <a:endParaRPr sz="1100">
              <a:latin typeface="Roboto"/>
              <a:cs typeface="Roboto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4666797" y="7422043"/>
            <a:ext cx="106045" cy="189230"/>
          </a:xfrm>
          <a:prstGeom prst="rect">
            <a:avLst/>
          </a:prstGeom>
        </p:spPr>
        <p:txBody>
          <a:bodyPr vert="horz" wrap="square" lIns="0" tIns="25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sz="1100" b="1" dirty="0">
                <a:solidFill>
                  <a:srgbClr val="FFFFFF"/>
                </a:solidFill>
                <a:latin typeface="Roboto"/>
                <a:cs typeface="Roboto"/>
              </a:rPr>
              <a:t>1</a:t>
            </a:r>
            <a:endParaRPr sz="1100">
              <a:latin typeface="Roboto"/>
              <a:cs typeface="Roboto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9708698" y="7422043"/>
            <a:ext cx="106045" cy="189230"/>
          </a:xfrm>
          <a:prstGeom prst="rect">
            <a:avLst/>
          </a:prstGeom>
        </p:spPr>
        <p:txBody>
          <a:bodyPr vert="horz" wrap="square" lIns="0" tIns="25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sz="1100" b="1" dirty="0">
                <a:solidFill>
                  <a:srgbClr val="FFFFFF"/>
                </a:solidFill>
                <a:latin typeface="Roboto"/>
                <a:cs typeface="Roboto"/>
              </a:rPr>
              <a:t>2</a:t>
            </a:r>
            <a:endParaRPr sz="1100">
              <a:latin typeface="Roboto"/>
              <a:cs typeface="Roboto"/>
            </a:endParaRPr>
          </a:p>
        </p:txBody>
      </p:sp>
      <p:sp>
        <p:nvSpPr>
          <p:cNvPr id="44" name="object 44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50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spc="45" dirty="0"/>
              <a:t>SCRATCH </a:t>
            </a:r>
            <a:r>
              <a:rPr spc="50" dirty="0"/>
              <a:t>EDUCATOR GUIDE</a:t>
            </a:r>
            <a:r>
              <a:rPr spc="140" dirty="0"/>
              <a:t> </a:t>
            </a:r>
            <a:r>
              <a:rPr dirty="0"/>
              <a:t>•</a:t>
            </a:r>
          </a:p>
        </p:txBody>
      </p:sp>
      <p:sp>
        <p:nvSpPr>
          <p:cNvPr id="45" name="object 45"/>
          <p:cNvSpPr txBox="1"/>
          <p:nvPr/>
        </p:nvSpPr>
        <p:spPr>
          <a:xfrm>
            <a:off x="5714753" y="7448018"/>
            <a:ext cx="1584960" cy="144780"/>
          </a:xfrm>
          <a:prstGeom prst="rect">
            <a:avLst/>
          </a:prstGeom>
        </p:spPr>
        <p:txBody>
          <a:bodyPr vert="horz" wrap="square" lIns="0" tIns="50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sz="800" b="1" spc="45" dirty="0">
                <a:solidFill>
                  <a:srgbClr val="939598"/>
                </a:solidFill>
                <a:latin typeface="Roboto"/>
                <a:cs typeface="Roboto"/>
              </a:rPr>
              <a:t>SCRATCH </a:t>
            </a:r>
            <a:r>
              <a:rPr sz="800" b="1" spc="50" dirty="0">
                <a:solidFill>
                  <a:srgbClr val="939598"/>
                </a:solidFill>
                <a:latin typeface="Roboto"/>
                <a:cs typeface="Roboto"/>
              </a:rPr>
              <a:t>EDUCATOR GUIDE</a:t>
            </a:r>
            <a:r>
              <a:rPr sz="800" b="1" spc="140" dirty="0">
                <a:solidFill>
                  <a:srgbClr val="939598"/>
                </a:solidFill>
                <a:latin typeface="Roboto"/>
                <a:cs typeface="Roboto"/>
              </a:rPr>
              <a:t> </a:t>
            </a:r>
            <a:r>
              <a:rPr sz="800" b="1" dirty="0">
                <a:solidFill>
                  <a:srgbClr val="939598"/>
                </a:solidFill>
                <a:latin typeface="Roboto"/>
                <a:cs typeface="Roboto"/>
              </a:rPr>
              <a:t>•</a:t>
            </a:r>
            <a:endParaRPr sz="800">
              <a:latin typeface="Roboto"/>
              <a:cs typeface="Roboto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673100" y="773766"/>
            <a:ext cx="3765550" cy="21428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spc="20" dirty="0">
                <a:solidFill>
                  <a:srgbClr val="4C4D4F"/>
                </a:solidFill>
                <a:latin typeface="Roboto"/>
                <a:cs typeface="Roboto"/>
              </a:rPr>
              <a:t>EDUCATOR</a:t>
            </a:r>
            <a:r>
              <a:rPr sz="2000" b="1" spc="90" dirty="0">
                <a:solidFill>
                  <a:srgbClr val="4C4D4F"/>
                </a:solidFill>
                <a:latin typeface="Roboto"/>
                <a:cs typeface="Roboto"/>
              </a:rPr>
              <a:t> </a:t>
            </a:r>
            <a:r>
              <a:rPr sz="2000" b="1" spc="45" dirty="0">
                <a:solidFill>
                  <a:srgbClr val="4C4D4F"/>
                </a:solidFill>
                <a:latin typeface="Roboto"/>
                <a:cs typeface="Roboto"/>
              </a:rPr>
              <a:t>GUIDE</a:t>
            </a:r>
            <a:endParaRPr sz="2000" dirty="0">
              <a:latin typeface="Roboto"/>
              <a:cs typeface="Roboto"/>
            </a:endParaRPr>
          </a:p>
          <a:p>
            <a:pPr marL="12700">
              <a:lnSpc>
                <a:spcPct val="100000"/>
              </a:lnSpc>
              <a:spcBef>
                <a:spcPts val="1914"/>
              </a:spcBef>
            </a:pPr>
            <a:r>
              <a:rPr sz="2400" b="1" spc="50" dirty="0">
                <a:solidFill>
                  <a:srgbClr val="3372CC"/>
                </a:solidFill>
                <a:latin typeface="Montserrat-Black"/>
                <a:cs typeface="Montserrat-Black"/>
              </a:rPr>
              <a:t>Animate</a:t>
            </a:r>
            <a:r>
              <a:rPr sz="2400" b="1" spc="125" dirty="0">
                <a:solidFill>
                  <a:srgbClr val="3372CC"/>
                </a:solidFill>
                <a:latin typeface="Montserrat-Black"/>
                <a:cs typeface="Montserrat-Black"/>
              </a:rPr>
              <a:t> </a:t>
            </a:r>
            <a:r>
              <a:rPr lang="en-US" sz="2400" b="1" spc="25" dirty="0">
                <a:solidFill>
                  <a:srgbClr val="3372CC"/>
                </a:solidFill>
                <a:latin typeface="Montserrat-Black"/>
                <a:cs typeface="Montserrat-Black"/>
              </a:rPr>
              <a:t>a Name</a:t>
            </a:r>
            <a:endParaRPr sz="2400" dirty="0">
              <a:latin typeface="Montserrat-Black"/>
              <a:cs typeface="Montserrat-Black"/>
            </a:endParaRPr>
          </a:p>
          <a:p>
            <a:pPr marL="12700" marR="5080">
              <a:lnSpc>
                <a:spcPct val="105600"/>
              </a:lnSpc>
              <a:spcBef>
                <a:spcPts val="1860"/>
              </a:spcBef>
            </a:pPr>
            <a:r>
              <a:rPr sz="1500" spc="-5" dirty="0">
                <a:solidFill>
                  <a:srgbClr val="4C4D4F"/>
                </a:solidFill>
                <a:latin typeface="Roboto"/>
                <a:cs typeface="Roboto"/>
              </a:rPr>
              <a:t>With </a:t>
            </a:r>
            <a:r>
              <a:rPr sz="1500" dirty="0">
                <a:solidFill>
                  <a:srgbClr val="4C4D4F"/>
                </a:solidFill>
                <a:latin typeface="Roboto"/>
                <a:cs typeface="Roboto"/>
              </a:rPr>
              <a:t>this </a:t>
            </a:r>
            <a:r>
              <a:rPr sz="1500" spc="-5" dirty="0">
                <a:solidFill>
                  <a:srgbClr val="4C4D4F"/>
                </a:solidFill>
                <a:latin typeface="Roboto"/>
                <a:cs typeface="Roboto"/>
              </a:rPr>
              <a:t>guide, </a:t>
            </a:r>
            <a:r>
              <a:rPr sz="1500" spc="-10" dirty="0">
                <a:solidFill>
                  <a:srgbClr val="4C4D4F"/>
                </a:solidFill>
                <a:latin typeface="Roboto"/>
                <a:cs typeface="Roboto"/>
              </a:rPr>
              <a:t>you </a:t>
            </a:r>
            <a:r>
              <a:rPr sz="1500" spc="-5" dirty="0">
                <a:solidFill>
                  <a:srgbClr val="4C4D4F"/>
                </a:solidFill>
                <a:latin typeface="Roboto"/>
                <a:cs typeface="Roboto"/>
              </a:rPr>
              <a:t>can plan </a:t>
            </a:r>
            <a:r>
              <a:rPr sz="1500" dirty="0">
                <a:solidFill>
                  <a:srgbClr val="4C4D4F"/>
                </a:solidFill>
                <a:latin typeface="Roboto"/>
                <a:cs typeface="Roboto"/>
              </a:rPr>
              <a:t>and lead a </a:t>
            </a:r>
            <a:r>
              <a:rPr sz="1500" spc="-5" dirty="0">
                <a:solidFill>
                  <a:srgbClr val="4C4D4F"/>
                </a:solidFill>
                <a:latin typeface="Roboto"/>
                <a:cs typeface="Roboto"/>
              </a:rPr>
              <a:t>one-  </a:t>
            </a:r>
            <a:r>
              <a:rPr sz="1500" dirty="0">
                <a:solidFill>
                  <a:srgbClr val="4C4D4F"/>
                </a:solidFill>
                <a:latin typeface="Roboto"/>
                <a:cs typeface="Roboto"/>
              </a:rPr>
              <a:t>hour </a:t>
            </a:r>
            <a:r>
              <a:rPr sz="1500" spc="-5" dirty="0">
                <a:solidFill>
                  <a:srgbClr val="4C4D4F"/>
                </a:solidFill>
                <a:latin typeface="Roboto"/>
                <a:cs typeface="Roboto"/>
              </a:rPr>
              <a:t>workshop using Scratch. </a:t>
            </a:r>
            <a:r>
              <a:rPr sz="1500" dirty="0">
                <a:solidFill>
                  <a:srgbClr val="4C4D4F"/>
                </a:solidFill>
                <a:latin typeface="Roboto"/>
                <a:cs typeface="Roboto"/>
              </a:rPr>
              <a:t>Participants  </a:t>
            </a:r>
            <a:r>
              <a:rPr sz="1500" spc="-5" dirty="0">
                <a:solidFill>
                  <a:srgbClr val="4C4D4F"/>
                </a:solidFill>
                <a:latin typeface="Roboto"/>
                <a:cs typeface="Roboto"/>
              </a:rPr>
              <a:t>will gain </a:t>
            </a:r>
            <a:r>
              <a:rPr sz="1500" dirty="0">
                <a:solidFill>
                  <a:srgbClr val="4C4D4F"/>
                </a:solidFill>
                <a:latin typeface="Roboto"/>
                <a:cs typeface="Roboto"/>
              </a:rPr>
              <a:t>experience </a:t>
            </a:r>
            <a:r>
              <a:rPr sz="1500" spc="-5" dirty="0">
                <a:solidFill>
                  <a:srgbClr val="4C4D4F"/>
                </a:solidFill>
                <a:latin typeface="Roboto"/>
                <a:cs typeface="Roboto"/>
              </a:rPr>
              <a:t>with coding </a:t>
            </a:r>
            <a:r>
              <a:rPr sz="1500" dirty="0">
                <a:solidFill>
                  <a:srgbClr val="4C4D4F"/>
                </a:solidFill>
                <a:latin typeface="Roboto"/>
                <a:cs typeface="Roboto"/>
              </a:rPr>
              <a:t>as </a:t>
            </a:r>
            <a:r>
              <a:rPr sz="1500" spc="-5" dirty="0">
                <a:solidFill>
                  <a:srgbClr val="4C4D4F"/>
                </a:solidFill>
                <a:latin typeface="Roboto"/>
                <a:cs typeface="Roboto"/>
              </a:rPr>
              <a:t>they  </a:t>
            </a:r>
            <a:r>
              <a:rPr sz="1500" dirty="0">
                <a:solidFill>
                  <a:srgbClr val="4C4D4F"/>
                </a:solidFill>
                <a:latin typeface="Roboto"/>
                <a:cs typeface="Roboto"/>
              </a:rPr>
              <a:t>animate the letters in </a:t>
            </a:r>
            <a:r>
              <a:rPr lang="en-US" sz="1500" dirty="0">
                <a:solidFill>
                  <a:srgbClr val="4C4D4F"/>
                </a:solidFill>
                <a:latin typeface="Roboto"/>
                <a:cs typeface="Roboto"/>
              </a:rPr>
              <a:t>a word or</a:t>
            </a:r>
            <a:r>
              <a:rPr sz="1500" spc="-20" dirty="0">
                <a:solidFill>
                  <a:srgbClr val="4C4D4F"/>
                </a:solidFill>
                <a:latin typeface="Roboto"/>
                <a:cs typeface="Roboto"/>
              </a:rPr>
              <a:t> </a:t>
            </a:r>
            <a:r>
              <a:rPr sz="1500" dirty="0">
                <a:solidFill>
                  <a:srgbClr val="4C4D4F"/>
                </a:solidFill>
                <a:latin typeface="Roboto"/>
                <a:cs typeface="Roboto"/>
              </a:rPr>
              <a:t>name.</a:t>
            </a:r>
            <a:endParaRPr sz="1500" dirty="0">
              <a:latin typeface="Roboto"/>
              <a:cs typeface="Roboto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717637" y="219494"/>
            <a:ext cx="2259330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b="1" spc="50" dirty="0">
                <a:solidFill>
                  <a:srgbClr val="FFFFFF"/>
                </a:solidFill>
                <a:latin typeface="Roboto"/>
                <a:cs typeface="Roboto"/>
              </a:rPr>
              <a:t>ANIMATE </a:t>
            </a:r>
            <a:r>
              <a:rPr sz="800" b="1" spc="45" dirty="0">
                <a:solidFill>
                  <a:srgbClr val="FFFFFF"/>
                </a:solidFill>
                <a:latin typeface="Roboto"/>
                <a:cs typeface="Roboto"/>
              </a:rPr>
              <a:t>YOUR </a:t>
            </a:r>
            <a:r>
              <a:rPr sz="800" b="1" spc="50" dirty="0">
                <a:solidFill>
                  <a:srgbClr val="FFFFFF"/>
                </a:solidFill>
                <a:latin typeface="Roboto"/>
                <a:cs typeface="Roboto"/>
              </a:rPr>
              <a:t>NAME </a:t>
            </a:r>
            <a:r>
              <a:rPr sz="800" b="1" dirty="0">
                <a:solidFill>
                  <a:srgbClr val="FFFFFF"/>
                </a:solidFill>
                <a:latin typeface="Roboto"/>
                <a:cs typeface="Roboto"/>
              </a:rPr>
              <a:t>/ </a:t>
            </a:r>
            <a:r>
              <a:rPr sz="800" b="1" spc="50" dirty="0">
                <a:solidFill>
                  <a:srgbClr val="FFFFFF"/>
                </a:solidFill>
                <a:latin typeface="Roboto"/>
                <a:cs typeface="Roboto"/>
              </a:rPr>
              <a:t>EDUCATOR</a:t>
            </a:r>
            <a:r>
              <a:rPr sz="800" b="1" spc="70" dirty="0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sz="800" b="1" spc="65" dirty="0">
                <a:solidFill>
                  <a:srgbClr val="FFFFFF"/>
                </a:solidFill>
                <a:latin typeface="Roboto"/>
                <a:cs typeface="Roboto"/>
              </a:rPr>
              <a:t>GUIDE</a:t>
            </a:r>
            <a:endParaRPr sz="800">
              <a:latin typeface="Roboto"/>
              <a:cs typeface="Roboto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4002245" y="146221"/>
            <a:ext cx="720054" cy="26880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9052594" y="150286"/>
            <a:ext cx="720054" cy="26880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628896" y="7424419"/>
            <a:ext cx="182879" cy="18287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9671050" y="7426959"/>
            <a:ext cx="182880" cy="18288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12576" y="116405"/>
            <a:ext cx="510231" cy="294593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675736" y="224046"/>
            <a:ext cx="2259330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b="1" spc="50" dirty="0">
                <a:solidFill>
                  <a:srgbClr val="FFFFFF"/>
                </a:solidFill>
                <a:latin typeface="Roboto"/>
                <a:cs typeface="Roboto"/>
              </a:rPr>
              <a:t>ANIMATE </a:t>
            </a:r>
            <a:r>
              <a:rPr sz="800" b="1" spc="45" dirty="0">
                <a:solidFill>
                  <a:srgbClr val="FFFFFF"/>
                </a:solidFill>
                <a:latin typeface="Roboto"/>
                <a:cs typeface="Roboto"/>
              </a:rPr>
              <a:t>YOUR </a:t>
            </a:r>
            <a:r>
              <a:rPr sz="800" b="1" spc="50" dirty="0">
                <a:solidFill>
                  <a:srgbClr val="FFFFFF"/>
                </a:solidFill>
                <a:latin typeface="Roboto"/>
                <a:cs typeface="Roboto"/>
              </a:rPr>
              <a:t>NAME </a:t>
            </a:r>
            <a:r>
              <a:rPr sz="800" b="1" dirty="0">
                <a:solidFill>
                  <a:srgbClr val="FFFFFF"/>
                </a:solidFill>
                <a:latin typeface="Roboto"/>
                <a:cs typeface="Roboto"/>
              </a:rPr>
              <a:t>/ </a:t>
            </a:r>
            <a:r>
              <a:rPr sz="800" b="1" spc="50" dirty="0">
                <a:solidFill>
                  <a:srgbClr val="FFFFFF"/>
                </a:solidFill>
                <a:latin typeface="Roboto"/>
                <a:cs typeface="Roboto"/>
              </a:rPr>
              <a:t>EDUCATOR</a:t>
            </a:r>
            <a:r>
              <a:rPr sz="800" b="1" spc="70" dirty="0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sz="800" b="1" spc="65" dirty="0">
                <a:solidFill>
                  <a:srgbClr val="FFFFFF"/>
                </a:solidFill>
                <a:latin typeface="Roboto"/>
                <a:cs typeface="Roboto"/>
              </a:rPr>
              <a:t>GUIDE</a:t>
            </a:r>
            <a:endParaRPr sz="800">
              <a:latin typeface="Roboto"/>
              <a:cs typeface="Roboto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5139363" y="133518"/>
            <a:ext cx="510231" cy="294593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5718555" y="3263900"/>
            <a:ext cx="4111625" cy="3656965"/>
          </a:xfrm>
          <a:custGeom>
            <a:avLst/>
            <a:gdLst/>
            <a:ahLst/>
            <a:cxnLst/>
            <a:rect l="l" t="t" r="r" b="b"/>
            <a:pathLst>
              <a:path w="4111625" h="3656965">
                <a:moveTo>
                  <a:pt x="4111244" y="0"/>
                </a:moveTo>
                <a:lnTo>
                  <a:pt x="114300" y="0"/>
                </a:lnTo>
                <a:lnTo>
                  <a:pt x="48220" y="1785"/>
                </a:lnTo>
                <a:lnTo>
                  <a:pt x="14287" y="14287"/>
                </a:lnTo>
                <a:lnTo>
                  <a:pt x="1785" y="48220"/>
                </a:lnTo>
                <a:lnTo>
                  <a:pt x="0" y="114300"/>
                </a:lnTo>
                <a:lnTo>
                  <a:pt x="0" y="3656736"/>
                </a:lnTo>
                <a:lnTo>
                  <a:pt x="3996944" y="3656736"/>
                </a:lnTo>
                <a:lnTo>
                  <a:pt x="4063023" y="3654950"/>
                </a:lnTo>
                <a:lnTo>
                  <a:pt x="4096956" y="3642448"/>
                </a:lnTo>
                <a:lnTo>
                  <a:pt x="4109458" y="3608516"/>
                </a:lnTo>
                <a:lnTo>
                  <a:pt x="4111244" y="3542436"/>
                </a:lnTo>
                <a:lnTo>
                  <a:pt x="4111244" y="0"/>
                </a:lnTo>
                <a:close/>
              </a:path>
            </a:pathLst>
          </a:custGeom>
          <a:solidFill>
            <a:srgbClr val="D4EFF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5692594" y="636778"/>
            <a:ext cx="1330960" cy="4368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65" dirty="0">
                <a:solidFill>
                  <a:srgbClr val="00AEEF"/>
                </a:solidFill>
              </a:rPr>
              <a:t>Imagine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5692594" y="1218946"/>
            <a:ext cx="4029710" cy="508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5600"/>
              </a:lnSpc>
              <a:spcBef>
                <a:spcPts val="100"/>
              </a:spcBef>
            </a:pPr>
            <a:r>
              <a:rPr sz="1500" dirty="0">
                <a:solidFill>
                  <a:srgbClr val="4C4D4F"/>
                </a:solidFill>
                <a:latin typeface="Roboto"/>
                <a:cs typeface="Roboto"/>
              </a:rPr>
              <a:t>Begin </a:t>
            </a:r>
            <a:r>
              <a:rPr sz="1500" spc="-10" dirty="0">
                <a:solidFill>
                  <a:srgbClr val="4C4D4F"/>
                </a:solidFill>
                <a:latin typeface="Roboto"/>
                <a:cs typeface="Roboto"/>
              </a:rPr>
              <a:t>by </a:t>
            </a:r>
            <a:r>
              <a:rPr sz="1500" spc="-5" dirty="0">
                <a:solidFill>
                  <a:srgbClr val="4C4D4F"/>
                </a:solidFill>
                <a:latin typeface="Roboto"/>
                <a:cs typeface="Roboto"/>
              </a:rPr>
              <a:t>gathering </a:t>
            </a:r>
            <a:r>
              <a:rPr sz="1500" dirty="0">
                <a:solidFill>
                  <a:srgbClr val="4C4D4F"/>
                </a:solidFill>
                <a:latin typeface="Roboto"/>
                <a:cs typeface="Roboto"/>
              </a:rPr>
              <a:t>the participants </a:t>
            </a:r>
            <a:r>
              <a:rPr sz="1500" spc="-10" dirty="0">
                <a:solidFill>
                  <a:srgbClr val="4C4D4F"/>
                </a:solidFill>
                <a:latin typeface="Roboto"/>
                <a:cs typeface="Roboto"/>
              </a:rPr>
              <a:t>to </a:t>
            </a:r>
            <a:r>
              <a:rPr sz="1500" spc="-5" dirty="0">
                <a:solidFill>
                  <a:srgbClr val="4C4D4F"/>
                </a:solidFill>
                <a:latin typeface="Roboto"/>
                <a:cs typeface="Roboto"/>
              </a:rPr>
              <a:t>introduce  </a:t>
            </a:r>
            <a:r>
              <a:rPr sz="1500" dirty="0">
                <a:solidFill>
                  <a:srgbClr val="4C4D4F"/>
                </a:solidFill>
                <a:latin typeface="Roboto"/>
                <a:cs typeface="Roboto"/>
              </a:rPr>
              <a:t>the theme and spark ideas </a:t>
            </a:r>
            <a:r>
              <a:rPr sz="1500" spc="-5" dirty="0">
                <a:solidFill>
                  <a:srgbClr val="4C4D4F"/>
                </a:solidFill>
                <a:latin typeface="Roboto"/>
                <a:cs typeface="Roboto"/>
              </a:rPr>
              <a:t>for</a:t>
            </a:r>
            <a:r>
              <a:rPr sz="1500" spc="-20" dirty="0">
                <a:solidFill>
                  <a:srgbClr val="4C4D4F"/>
                </a:solidFill>
                <a:latin typeface="Roboto"/>
                <a:cs typeface="Roboto"/>
              </a:rPr>
              <a:t> </a:t>
            </a:r>
            <a:r>
              <a:rPr sz="1500" spc="-10" dirty="0">
                <a:solidFill>
                  <a:srgbClr val="4C4D4F"/>
                </a:solidFill>
                <a:latin typeface="Roboto"/>
                <a:cs typeface="Roboto"/>
              </a:rPr>
              <a:t>projects.</a:t>
            </a:r>
            <a:endParaRPr sz="1500">
              <a:latin typeface="Roboto"/>
              <a:cs typeface="Roboto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9409576" y="945941"/>
            <a:ext cx="441325" cy="132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b="1" spc="55" dirty="0">
                <a:solidFill>
                  <a:srgbClr val="00AEEF"/>
                </a:solidFill>
                <a:latin typeface="Roboto"/>
                <a:cs typeface="Roboto"/>
              </a:rPr>
              <a:t>I</a:t>
            </a:r>
            <a:r>
              <a:rPr sz="700" b="1" spc="65" dirty="0">
                <a:solidFill>
                  <a:srgbClr val="00AEEF"/>
                </a:solidFill>
                <a:latin typeface="Roboto"/>
                <a:cs typeface="Roboto"/>
              </a:rPr>
              <a:t>M</a:t>
            </a:r>
            <a:r>
              <a:rPr sz="700" b="1" spc="50" dirty="0">
                <a:solidFill>
                  <a:srgbClr val="00AEEF"/>
                </a:solidFill>
                <a:latin typeface="Roboto"/>
                <a:cs typeface="Roboto"/>
              </a:rPr>
              <a:t>A</a:t>
            </a:r>
            <a:r>
              <a:rPr sz="700" b="1" spc="55" dirty="0">
                <a:solidFill>
                  <a:srgbClr val="00AEEF"/>
                </a:solidFill>
                <a:latin typeface="Roboto"/>
                <a:cs typeface="Roboto"/>
              </a:rPr>
              <a:t>GINE</a:t>
            </a:r>
            <a:endParaRPr sz="700">
              <a:latin typeface="Roboto"/>
              <a:cs typeface="Roboto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9554900" y="686059"/>
            <a:ext cx="218393" cy="265006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5754998" y="3295675"/>
            <a:ext cx="4034154" cy="308610"/>
          </a:xfrm>
          <a:custGeom>
            <a:avLst/>
            <a:gdLst/>
            <a:ahLst/>
            <a:cxnLst/>
            <a:rect l="l" t="t" r="r" b="b"/>
            <a:pathLst>
              <a:path w="4034154" h="308610">
                <a:moveTo>
                  <a:pt x="4033659" y="0"/>
                </a:moveTo>
                <a:lnTo>
                  <a:pt x="114300" y="0"/>
                </a:lnTo>
                <a:lnTo>
                  <a:pt x="48220" y="1785"/>
                </a:lnTo>
                <a:lnTo>
                  <a:pt x="14287" y="14287"/>
                </a:lnTo>
                <a:lnTo>
                  <a:pt x="1785" y="48220"/>
                </a:lnTo>
                <a:lnTo>
                  <a:pt x="0" y="114300"/>
                </a:lnTo>
                <a:lnTo>
                  <a:pt x="0" y="308241"/>
                </a:lnTo>
                <a:lnTo>
                  <a:pt x="4033659" y="308241"/>
                </a:lnTo>
                <a:lnTo>
                  <a:pt x="403365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5715634" y="2057394"/>
            <a:ext cx="4114800" cy="1069340"/>
          </a:xfrm>
          <a:custGeom>
            <a:avLst/>
            <a:gdLst/>
            <a:ahLst/>
            <a:cxnLst/>
            <a:rect l="l" t="t" r="r" b="b"/>
            <a:pathLst>
              <a:path w="4114800" h="1069339">
                <a:moveTo>
                  <a:pt x="4114800" y="0"/>
                </a:moveTo>
                <a:lnTo>
                  <a:pt x="114300" y="0"/>
                </a:lnTo>
                <a:lnTo>
                  <a:pt x="48220" y="1785"/>
                </a:lnTo>
                <a:lnTo>
                  <a:pt x="14287" y="14287"/>
                </a:lnTo>
                <a:lnTo>
                  <a:pt x="1785" y="48220"/>
                </a:lnTo>
                <a:lnTo>
                  <a:pt x="0" y="114300"/>
                </a:lnTo>
                <a:lnTo>
                  <a:pt x="0" y="1068755"/>
                </a:lnTo>
                <a:lnTo>
                  <a:pt x="4000500" y="1068755"/>
                </a:lnTo>
                <a:lnTo>
                  <a:pt x="4066579" y="1066969"/>
                </a:lnTo>
                <a:lnTo>
                  <a:pt x="4100512" y="1054468"/>
                </a:lnTo>
                <a:lnTo>
                  <a:pt x="4113014" y="1020535"/>
                </a:lnTo>
                <a:lnTo>
                  <a:pt x="4114800" y="954455"/>
                </a:lnTo>
                <a:lnTo>
                  <a:pt x="4114800" y="315480"/>
                </a:lnTo>
                <a:lnTo>
                  <a:pt x="41148" y="315480"/>
                </a:lnTo>
                <a:lnTo>
                  <a:pt x="41148" y="150888"/>
                </a:lnTo>
                <a:lnTo>
                  <a:pt x="59007" y="84809"/>
                </a:lnTo>
                <a:lnTo>
                  <a:pt x="98298" y="50876"/>
                </a:lnTo>
                <a:lnTo>
                  <a:pt x="137588" y="38374"/>
                </a:lnTo>
                <a:lnTo>
                  <a:pt x="155448" y="36588"/>
                </a:lnTo>
                <a:lnTo>
                  <a:pt x="4114800" y="36588"/>
                </a:lnTo>
                <a:lnTo>
                  <a:pt x="4114800" y="0"/>
                </a:lnTo>
                <a:close/>
              </a:path>
              <a:path w="4114800" h="1069339">
                <a:moveTo>
                  <a:pt x="4114800" y="36588"/>
                </a:moveTo>
                <a:lnTo>
                  <a:pt x="4078224" y="36588"/>
                </a:lnTo>
                <a:lnTo>
                  <a:pt x="4078224" y="315480"/>
                </a:lnTo>
                <a:lnTo>
                  <a:pt x="4114800" y="315480"/>
                </a:lnTo>
                <a:lnTo>
                  <a:pt x="4114800" y="36588"/>
                </a:lnTo>
                <a:close/>
              </a:path>
            </a:pathLst>
          </a:custGeom>
          <a:solidFill>
            <a:srgbClr val="D4EFF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5870373" y="2151634"/>
            <a:ext cx="3603625" cy="8216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b="1" spc="-10" dirty="0">
                <a:solidFill>
                  <a:srgbClr val="00AEEF"/>
                </a:solidFill>
                <a:latin typeface="Roboto"/>
                <a:cs typeface="Roboto"/>
              </a:rPr>
              <a:t>Warm-up </a:t>
            </a:r>
            <a:r>
              <a:rPr sz="1000" b="1" dirty="0">
                <a:solidFill>
                  <a:srgbClr val="00AEEF"/>
                </a:solidFill>
                <a:latin typeface="Roboto"/>
                <a:cs typeface="Roboto"/>
              </a:rPr>
              <a:t>Activity: Letter Shapes</a:t>
            </a:r>
            <a:endParaRPr sz="1000">
              <a:latin typeface="Roboto"/>
              <a:cs typeface="Roboto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950">
              <a:latin typeface="Roboto"/>
              <a:cs typeface="Roboto"/>
            </a:endParaRPr>
          </a:p>
          <a:p>
            <a:pPr marL="30480" marR="5080">
              <a:lnSpc>
                <a:spcPct val="108300"/>
              </a:lnSpc>
              <a:spcBef>
                <a:spcPts val="5"/>
              </a:spcBef>
            </a:pPr>
            <a:r>
              <a:rPr sz="1000" spc="-5" dirty="0">
                <a:solidFill>
                  <a:srgbClr val="4C4D4F"/>
                </a:solidFill>
                <a:latin typeface="Roboto"/>
                <a:cs typeface="Roboto"/>
              </a:rPr>
              <a:t>Gather </a:t>
            </a:r>
            <a:r>
              <a:rPr sz="1000" dirty="0">
                <a:solidFill>
                  <a:srgbClr val="4C4D4F"/>
                </a:solidFill>
                <a:latin typeface="Roboto"/>
                <a:cs typeface="Roboto"/>
              </a:rPr>
              <a:t>the </a:t>
            </a:r>
            <a:r>
              <a:rPr sz="1000" spc="-5" dirty="0">
                <a:solidFill>
                  <a:srgbClr val="4C4D4F"/>
                </a:solidFill>
                <a:latin typeface="Roboto"/>
                <a:cs typeface="Roboto"/>
              </a:rPr>
              <a:t>group </a:t>
            </a:r>
            <a:r>
              <a:rPr sz="1000" dirty="0">
                <a:solidFill>
                  <a:srgbClr val="4C4D4F"/>
                </a:solidFill>
                <a:latin typeface="Roboto"/>
                <a:cs typeface="Roboto"/>
              </a:rPr>
              <a:t>in a </a:t>
            </a:r>
            <a:r>
              <a:rPr sz="1000" spc="-10" dirty="0">
                <a:solidFill>
                  <a:srgbClr val="4C4D4F"/>
                </a:solidFill>
                <a:latin typeface="Roboto"/>
                <a:cs typeface="Roboto"/>
              </a:rPr>
              <a:t>circle. </a:t>
            </a:r>
            <a:r>
              <a:rPr sz="1000" spc="-5" dirty="0">
                <a:solidFill>
                  <a:srgbClr val="4C4D4F"/>
                </a:solidFill>
                <a:latin typeface="Roboto"/>
                <a:cs typeface="Roboto"/>
              </a:rPr>
              <a:t>Ask </a:t>
            </a:r>
            <a:r>
              <a:rPr sz="1000" dirty="0">
                <a:solidFill>
                  <a:srgbClr val="4C4D4F"/>
                </a:solidFill>
                <a:latin typeface="Roboto"/>
                <a:cs typeface="Roboto"/>
              </a:rPr>
              <a:t>each participant </a:t>
            </a:r>
            <a:r>
              <a:rPr sz="1000" spc="-10" dirty="0">
                <a:solidFill>
                  <a:srgbClr val="4C4D4F"/>
                </a:solidFill>
                <a:latin typeface="Roboto"/>
                <a:cs typeface="Roboto"/>
              </a:rPr>
              <a:t>to </a:t>
            </a:r>
            <a:r>
              <a:rPr sz="1000" spc="-5" dirty="0">
                <a:solidFill>
                  <a:srgbClr val="4C4D4F"/>
                </a:solidFill>
                <a:latin typeface="Roboto"/>
                <a:cs typeface="Roboto"/>
              </a:rPr>
              <a:t>say </a:t>
            </a:r>
            <a:r>
              <a:rPr sz="1000" dirty="0">
                <a:solidFill>
                  <a:srgbClr val="4C4D4F"/>
                </a:solidFill>
                <a:latin typeface="Roboto"/>
                <a:cs typeface="Roboto"/>
              </a:rPr>
              <a:t>their  name, and then </a:t>
            </a:r>
            <a:r>
              <a:rPr sz="1000" spc="-5" dirty="0">
                <a:solidFill>
                  <a:srgbClr val="4C4D4F"/>
                </a:solidFill>
                <a:latin typeface="Roboto"/>
                <a:cs typeface="Roboto"/>
              </a:rPr>
              <a:t>have everyone </a:t>
            </a:r>
            <a:r>
              <a:rPr sz="1000" dirty="0">
                <a:solidFill>
                  <a:srgbClr val="4C4D4F"/>
                </a:solidFill>
                <a:latin typeface="Roboto"/>
                <a:cs typeface="Roboto"/>
              </a:rPr>
              <a:t>in the </a:t>
            </a:r>
            <a:r>
              <a:rPr sz="1000" spc="-5" dirty="0">
                <a:solidFill>
                  <a:srgbClr val="4C4D4F"/>
                </a:solidFill>
                <a:latin typeface="Roboto"/>
                <a:cs typeface="Roboto"/>
              </a:rPr>
              <a:t>group </a:t>
            </a:r>
            <a:r>
              <a:rPr sz="1000" dirty="0">
                <a:solidFill>
                  <a:srgbClr val="4C4D4F"/>
                </a:solidFill>
                <a:latin typeface="Roboto"/>
                <a:cs typeface="Roboto"/>
              </a:rPr>
              <a:t>act </a:t>
            </a:r>
            <a:r>
              <a:rPr sz="1000" spc="-5" dirty="0">
                <a:solidFill>
                  <a:srgbClr val="4C4D4F"/>
                </a:solidFill>
                <a:latin typeface="Roboto"/>
                <a:cs typeface="Roboto"/>
              </a:rPr>
              <a:t>out </a:t>
            </a:r>
            <a:r>
              <a:rPr sz="1000" dirty="0">
                <a:solidFill>
                  <a:srgbClr val="4C4D4F"/>
                </a:solidFill>
                <a:latin typeface="Roboto"/>
                <a:cs typeface="Roboto"/>
              </a:rPr>
              <a:t>the shape </a:t>
            </a:r>
            <a:r>
              <a:rPr sz="1000" spc="-5" dirty="0">
                <a:solidFill>
                  <a:srgbClr val="4C4D4F"/>
                </a:solidFill>
                <a:latin typeface="Roboto"/>
                <a:cs typeface="Roboto"/>
              </a:rPr>
              <a:t>of  </a:t>
            </a:r>
            <a:r>
              <a:rPr sz="1000" dirty="0">
                <a:solidFill>
                  <a:srgbClr val="4C4D4F"/>
                </a:solidFill>
                <a:latin typeface="Roboto"/>
                <a:cs typeface="Roboto"/>
              </a:rPr>
              <a:t>the </a:t>
            </a:r>
            <a:r>
              <a:rPr sz="1000" spc="-10" dirty="0">
                <a:solidFill>
                  <a:srgbClr val="4C4D4F"/>
                </a:solidFill>
                <a:latin typeface="Roboto"/>
                <a:cs typeface="Roboto"/>
              </a:rPr>
              <a:t>first</a:t>
            </a:r>
            <a:r>
              <a:rPr sz="1000" spc="-5" dirty="0">
                <a:solidFill>
                  <a:srgbClr val="4C4D4F"/>
                </a:solidFill>
                <a:latin typeface="Roboto"/>
                <a:cs typeface="Roboto"/>
              </a:rPr>
              <a:t> </a:t>
            </a:r>
            <a:r>
              <a:rPr sz="1000" spc="-10" dirty="0">
                <a:solidFill>
                  <a:srgbClr val="4C4D4F"/>
                </a:solidFill>
                <a:latin typeface="Roboto"/>
                <a:cs typeface="Roboto"/>
              </a:rPr>
              <a:t>letter.</a:t>
            </a:r>
            <a:endParaRPr sz="1000">
              <a:latin typeface="Roboto"/>
              <a:cs typeface="Roboto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5887315" y="3365769"/>
            <a:ext cx="3864610" cy="6775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050">
              <a:lnSpc>
                <a:spcPct val="100000"/>
              </a:lnSpc>
              <a:spcBef>
                <a:spcPts val="100"/>
              </a:spcBef>
            </a:pPr>
            <a:r>
              <a:rPr sz="1000" b="1" spc="-10" dirty="0">
                <a:solidFill>
                  <a:srgbClr val="00AEEF"/>
                </a:solidFill>
                <a:latin typeface="Roboto"/>
                <a:cs typeface="Roboto"/>
              </a:rPr>
              <a:t>Provide </a:t>
            </a:r>
            <a:r>
              <a:rPr sz="1000" b="1" dirty="0">
                <a:solidFill>
                  <a:srgbClr val="00AEEF"/>
                </a:solidFill>
                <a:latin typeface="Roboto"/>
                <a:cs typeface="Roboto"/>
              </a:rPr>
              <a:t>Ideas </a:t>
            </a:r>
            <a:r>
              <a:rPr sz="1000" b="1" spc="-5" dirty="0">
                <a:solidFill>
                  <a:srgbClr val="00AEEF"/>
                </a:solidFill>
                <a:latin typeface="Roboto"/>
                <a:cs typeface="Roboto"/>
              </a:rPr>
              <a:t>and Inspiration</a:t>
            </a:r>
            <a:endParaRPr sz="1000">
              <a:latin typeface="Roboto"/>
              <a:cs typeface="Roboto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100">
              <a:latin typeface="Roboto"/>
              <a:cs typeface="Roboto"/>
            </a:endParaRPr>
          </a:p>
          <a:p>
            <a:pPr marL="12700" marR="5080">
              <a:lnSpc>
                <a:spcPct val="108300"/>
              </a:lnSpc>
            </a:pPr>
            <a:r>
              <a:rPr sz="1000" spc="-5" dirty="0">
                <a:solidFill>
                  <a:srgbClr val="4C4D4F"/>
                </a:solidFill>
                <a:latin typeface="Roboto"/>
                <a:cs typeface="Roboto"/>
              </a:rPr>
              <a:t>Show </a:t>
            </a:r>
            <a:r>
              <a:rPr sz="1000" dirty="0">
                <a:solidFill>
                  <a:srgbClr val="4C4D4F"/>
                </a:solidFill>
                <a:latin typeface="Roboto"/>
                <a:cs typeface="Roboto"/>
              </a:rPr>
              <a:t>the </a:t>
            </a:r>
            <a:r>
              <a:rPr sz="1000" spc="-5" dirty="0">
                <a:solidFill>
                  <a:srgbClr val="4C4D4F"/>
                </a:solidFill>
                <a:latin typeface="Roboto"/>
                <a:cs typeface="Roboto"/>
              </a:rPr>
              <a:t>introductory video for </a:t>
            </a:r>
            <a:r>
              <a:rPr sz="1000" dirty="0">
                <a:solidFill>
                  <a:srgbClr val="4C4D4F"/>
                </a:solidFill>
                <a:latin typeface="Roboto"/>
                <a:cs typeface="Roboto"/>
              </a:rPr>
              <a:t>the </a:t>
            </a:r>
            <a:r>
              <a:rPr sz="1000" spc="-5" dirty="0">
                <a:solidFill>
                  <a:srgbClr val="4C4D4F"/>
                </a:solidFill>
                <a:latin typeface="Roboto"/>
                <a:cs typeface="Roboto"/>
              </a:rPr>
              <a:t>Animate </a:t>
            </a:r>
            <a:r>
              <a:rPr sz="1000" spc="-15" dirty="0">
                <a:solidFill>
                  <a:srgbClr val="4C4D4F"/>
                </a:solidFill>
                <a:latin typeface="Roboto"/>
                <a:cs typeface="Roboto"/>
              </a:rPr>
              <a:t>Your </a:t>
            </a:r>
            <a:r>
              <a:rPr sz="1000" dirty="0">
                <a:solidFill>
                  <a:srgbClr val="4C4D4F"/>
                </a:solidFill>
                <a:latin typeface="Roboto"/>
                <a:cs typeface="Roboto"/>
              </a:rPr>
              <a:t>Name </a:t>
            </a:r>
            <a:r>
              <a:rPr sz="1000" spc="-5" dirty="0">
                <a:solidFill>
                  <a:srgbClr val="4C4D4F"/>
                </a:solidFill>
                <a:latin typeface="Roboto"/>
                <a:cs typeface="Roboto"/>
              </a:rPr>
              <a:t>tutorial. </a:t>
            </a:r>
            <a:r>
              <a:rPr sz="1000" dirty="0">
                <a:solidFill>
                  <a:srgbClr val="4C4D4F"/>
                </a:solidFill>
                <a:latin typeface="Roboto"/>
                <a:cs typeface="Roboto"/>
              </a:rPr>
              <a:t>The  </a:t>
            </a:r>
            <a:r>
              <a:rPr sz="1000" spc="-5" dirty="0">
                <a:solidFill>
                  <a:srgbClr val="4C4D4F"/>
                </a:solidFill>
                <a:latin typeface="Roboto"/>
                <a:cs typeface="Roboto"/>
              </a:rPr>
              <a:t>video </a:t>
            </a:r>
            <a:r>
              <a:rPr sz="1000" dirty="0">
                <a:solidFill>
                  <a:srgbClr val="4C4D4F"/>
                </a:solidFill>
                <a:latin typeface="Roboto"/>
                <a:cs typeface="Roboto"/>
              </a:rPr>
              <a:t>shows a </a:t>
            </a:r>
            <a:r>
              <a:rPr sz="1000" spc="-5" dirty="0">
                <a:solidFill>
                  <a:srgbClr val="4C4D4F"/>
                </a:solidFill>
                <a:latin typeface="Roboto"/>
                <a:cs typeface="Roboto"/>
              </a:rPr>
              <a:t>variety of projects for </a:t>
            </a:r>
            <a:r>
              <a:rPr sz="1000" dirty="0">
                <a:solidFill>
                  <a:srgbClr val="4C4D4F"/>
                </a:solidFill>
                <a:latin typeface="Roboto"/>
                <a:cs typeface="Roboto"/>
              </a:rPr>
              <a:t>ideas and </a:t>
            </a:r>
            <a:r>
              <a:rPr sz="1000" spc="-5" dirty="0">
                <a:solidFill>
                  <a:srgbClr val="4C4D4F"/>
                </a:solidFill>
                <a:latin typeface="Roboto"/>
                <a:cs typeface="Roboto"/>
              </a:rPr>
              <a:t>inspiration.</a:t>
            </a:r>
            <a:endParaRPr sz="1000">
              <a:latin typeface="Roboto"/>
              <a:cs typeface="Roboto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9688194" y="7446873"/>
            <a:ext cx="141605" cy="141604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4648770" y="7446873"/>
            <a:ext cx="141604" cy="141604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5919362" y="4205274"/>
            <a:ext cx="3444093" cy="2081707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6434401" y="6732841"/>
            <a:ext cx="1158875" cy="0"/>
          </a:xfrm>
          <a:custGeom>
            <a:avLst/>
            <a:gdLst/>
            <a:ahLst/>
            <a:cxnLst/>
            <a:rect l="l" t="t" r="r" b="b"/>
            <a:pathLst>
              <a:path w="1158875">
                <a:moveTo>
                  <a:pt x="0" y="0"/>
                </a:moveTo>
                <a:lnTo>
                  <a:pt x="1158494" y="0"/>
                </a:lnTo>
              </a:path>
            </a:pathLst>
          </a:custGeom>
          <a:ln w="25400">
            <a:solidFill>
              <a:srgbClr val="00AEEF"/>
            </a:solidFill>
            <a:prstDash val="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6382913" y="6732841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25400">
            <a:solidFill>
              <a:srgbClr val="00AEE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7618648" y="6732841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25400">
            <a:solidFill>
              <a:srgbClr val="00AEE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8013652" y="6732841"/>
            <a:ext cx="1080770" cy="0"/>
          </a:xfrm>
          <a:custGeom>
            <a:avLst/>
            <a:gdLst/>
            <a:ahLst/>
            <a:cxnLst/>
            <a:rect l="l" t="t" r="r" b="b"/>
            <a:pathLst>
              <a:path w="1080770">
                <a:moveTo>
                  <a:pt x="0" y="0"/>
                </a:moveTo>
                <a:lnTo>
                  <a:pt x="1080249" y="0"/>
                </a:lnTo>
              </a:path>
            </a:pathLst>
          </a:custGeom>
          <a:ln w="25400">
            <a:solidFill>
              <a:srgbClr val="00AEEF"/>
            </a:solidFill>
            <a:prstDash val="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7963407" y="6732841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25400">
            <a:solidFill>
              <a:srgbClr val="00AEE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9119019" y="6732841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25400">
            <a:solidFill>
              <a:srgbClr val="00AEE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 txBox="1"/>
          <p:nvPr/>
        </p:nvSpPr>
        <p:spPr>
          <a:xfrm>
            <a:off x="5893963" y="6502117"/>
            <a:ext cx="3249930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5" dirty="0">
                <a:solidFill>
                  <a:srgbClr val="4C4D4F"/>
                </a:solidFill>
                <a:latin typeface="Roboto"/>
                <a:cs typeface="Roboto"/>
              </a:rPr>
              <a:t>View </a:t>
            </a:r>
            <a:r>
              <a:rPr sz="1000" dirty="0">
                <a:solidFill>
                  <a:srgbClr val="4C4D4F"/>
                </a:solidFill>
                <a:latin typeface="Roboto"/>
                <a:cs typeface="Roboto"/>
              </a:rPr>
              <a:t>at </a:t>
            </a:r>
            <a:r>
              <a:rPr sz="1500" b="1" spc="-15" baseline="2777" dirty="0">
                <a:solidFill>
                  <a:srgbClr val="00AEEF"/>
                </a:solidFill>
                <a:latin typeface="Roboto"/>
                <a:cs typeface="Roboto"/>
              </a:rPr>
              <a:t>scratch.mit.edu/</a:t>
            </a:r>
            <a:r>
              <a:rPr sz="1500" b="1" spc="-15" baseline="2777">
                <a:solidFill>
                  <a:srgbClr val="00AEEF"/>
                </a:solidFill>
                <a:latin typeface="Roboto"/>
                <a:cs typeface="Roboto"/>
              </a:rPr>
              <a:t>name </a:t>
            </a:r>
            <a:endParaRPr sz="1500" baseline="2777" dirty="0">
              <a:latin typeface="Roboto"/>
              <a:cs typeface="Roboto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673905" y="786678"/>
            <a:ext cx="3950335" cy="7404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25" dirty="0">
                <a:solidFill>
                  <a:srgbClr val="4C4D4F"/>
                </a:solidFill>
                <a:latin typeface="Roboto"/>
                <a:cs typeface="Roboto"/>
              </a:rPr>
              <a:t>Get </a:t>
            </a:r>
            <a:r>
              <a:rPr sz="1800" b="1" spc="30" dirty="0">
                <a:solidFill>
                  <a:srgbClr val="4C4D4F"/>
                </a:solidFill>
                <a:latin typeface="Roboto"/>
                <a:cs typeface="Roboto"/>
              </a:rPr>
              <a:t>Ready </a:t>
            </a:r>
            <a:r>
              <a:rPr sz="1800" b="1" spc="25" dirty="0">
                <a:solidFill>
                  <a:srgbClr val="4C4D4F"/>
                </a:solidFill>
                <a:latin typeface="Roboto"/>
                <a:cs typeface="Roboto"/>
              </a:rPr>
              <a:t>for </a:t>
            </a:r>
            <a:r>
              <a:rPr sz="1800" b="1" spc="30" dirty="0">
                <a:solidFill>
                  <a:srgbClr val="4C4D4F"/>
                </a:solidFill>
                <a:latin typeface="Roboto"/>
                <a:cs typeface="Roboto"/>
              </a:rPr>
              <a:t>the</a:t>
            </a:r>
            <a:r>
              <a:rPr sz="1800" b="1" spc="250" dirty="0">
                <a:solidFill>
                  <a:srgbClr val="4C4D4F"/>
                </a:solidFill>
                <a:latin typeface="Roboto"/>
                <a:cs typeface="Roboto"/>
              </a:rPr>
              <a:t> </a:t>
            </a:r>
            <a:r>
              <a:rPr sz="1800" b="1" spc="35" dirty="0">
                <a:solidFill>
                  <a:srgbClr val="4C4D4F"/>
                </a:solidFill>
                <a:latin typeface="Roboto"/>
                <a:cs typeface="Roboto"/>
              </a:rPr>
              <a:t>Workshop</a:t>
            </a:r>
            <a:endParaRPr sz="1800">
              <a:latin typeface="Roboto"/>
              <a:cs typeface="Roboto"/>
            </a:endParaRPr>
          </a:p>
          <a:p>
            <a:pPr marL="17145">
              <a:lnSpc>
                <a:spcPct val="100000"/>
              </a:lnSpc>
              <a:spcBef>
                <a:spcPts val="1664"/>
              </a:spcBef>
            </a:pPr>
            <a:r>
              <a:rPr sz="1500" spc="-5" dirty="0">
                <a:solidFill>
                  <a:srgbClr val="4C4D4F"/>
                </a:solidFill>
                <a:latin typeface="Roboto"/>
                <a:cs typeface="Roboto"/>
              </a:rPr>
              <a:t>Use </a:t>
            </a:r>
            <a:r>
              <a:rPr sz="1500" dirty="0">
                <a:solidFill>
                  <a:srgbClr val="4C4D4F"/>
                </a:solidFill>
                <a:latin typeface="Roboto"/>
                <a:cs typeface="Roboto"/>
              </a:rPr>
              <a:t>this </a:t>
            </a:r>
            <a:r>
              <a:rPr sz="1500" spc="-5" dirty="0">
                <a:solidFill>
                  <a:srgbClr val="4C4D4F"/>
                </a:solidFill>
                <a:latin typeface="Roboto"/>
                <a:cs typeface="Roboto"/>
              </a:rPr>
              <a:t>checklist </a:t>
            </a:r>
            <a:r>
              <a:rPr sz="1500" spc="-15" dirty="0">
                <a:solidFill>
                  <a:srgbClr val="4C4D4F"/>
                </a:solidFill>
                <a:latin typeface="Roboto"/>
                <a:cs typeface="Roboto"/>
              </a:rPr>
              <a:t>to </a:t>
            </a:r>
            <a:r>
              <a:rPr sz="1500" spc="-5" dirty="0">
                <a:solidFill>
                  <a:srgbClr val="4C4D4F"/>
                </a:solidFill>
                <a:latin typeface="Roboto"/>
                <a:cs typeface="Roboto"/>
              </a:rPr>
              <a:t>prepare for </a:t>
            </a:r>
            <a:r>
              <a:rPr sz="1500" dirty="0">
                <a:solidFill>
                  <a:srgbClr val="4C4D4F"/>
                </a:solidFill>
                <a:latin typeface="Roboto"/>
                <a:cs typeface="Roboto"/>
              </a:rPr>
              <a:t>the</a:t>
            </a:r>
            <a:r>
              <a:rPr sz="1500" spc="-55" dirty="0">
                <a:solidFill>
                  <a:srgbClr val="4C4D4F"/>
                </a:solidFill>
                <a:latin typeface="Roboto"/>
                <a:cs typeface="Roboto"/>
              </a:rPr>
              <a:t> </a:t>
            </a:r>
            <a:r>
              <a:rPr sz="1500" spc="-5" dirty="0">
                <a:solidFill>
                  <a:srgbClr val="4C4D4F"/>
                </a:solidFill>
                <a:latin typeface="Roboto"/>
                <a:cs typeface="Roboto"/>
              </a:rPr>
              <a:t>workshop.</a:t>
            </a:r>
            <a:endParaRPr sz="1500">
              <a:latin typeface="Roboto"/>
              <a:cs typeface="Roboto"/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722122" y="1824509"/>
            <a:ext cx="97790" cy="97790"/>
          </a:xfrm>
          <a:custGeom>
            <a:avLst/>
            <a:gdLst/>
            <a:ahLst/>
            <a:cxnLst/>
            <a:rect l="l" t="t" r="r" b="b"/>
            <a:pathLst>
              <a:path w="97790" h="97789">
                <a:moveTo>
                  <a:pt x="0" y="0"/>
                </a:moveTo>
                <a:lnTo>
                  <a:pt x="0" y="97409"/>
                </a:lnTo>
                <a:lnTo>
                  <a:pt x="97409" y="97409"/>
                </a:lnTo>
                <a:lnTo>
                  <a:pt x="97409" y="0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3372C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722122" y="3246909"/>
            <a:ext cx="97790" cy="97790"/>
          </a:xfrm>
          <a:custGeom>
            <a:avLst/>
            <a:gdLst/>
            <a:ahLst/>
            <a:cxnLst/>
            <a:rect l="l" t="t" r="r" b="b"/>
            <a:pathLst>
              <a:path w="97790" h="97789">
                <a:moveTo>
                  <a:pt x="0" y="0"/>
                </a:moveTo>
                <a:lnTo>
                  <a:pt x="0" y="97409"/>
                </a:lnTo>
                <a:lnTo>
                  <a:pt x="97409" y="97409"/>
                </a:lnTo>
                <a:lnTo>
                  <a:pt x="97409" y="0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3372C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722122" y="4466109"/>
            <a:ext cx="97790" cy="97790"/>
          </a:xfrm>
          <a:custGeom>
            <a:avLst/>
            <a:gdLst/>
            <a:ahLst/>
            <a:cxnLst/>
            <a:rect l="l" t="t" r="r" b="b"/>
            <a:pathLst>
              <a:path w="97790" h="97789">
                <a:moveTo>
                  <a:pt x="0" y="0"/>
                </a:moveTo>
                <a:lnTo>
                  <a:pt x="0" y="97409"/>
                </a:lnTo>
                <a:lnTo>
                  <a:pt x="97409" y="97409"/>
                </a:lnTo>
                <a:lnTo>
                  <a:pt x="97409" y="0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3372C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722122" y="5685309"/>
            <a:ext cx="97790" cy="97790"/>
          </a:xfrm>
          <a:custGeom>
            <a:avLst/>
            <a:gdLst/>
            <a:ahLst/>
            <a:cxnLst/>
            <a:rect l="l" t="t" r="r" b="b"/>
            <a:pathLst>
              <a:path w="97790" h="97789">
                <a:moveTo>
                  <a:pt x="0" y="0"/>
                </a:moveTo>
                <a:lnTo>
                  <a:pt x="0" y="97409"/>
                </a:lnTo>
                <a:lnTo>
                  <a:pt x="97409" y="97409"/>
                </a:lnTo>
                <a:lnTo>
                  <a:pt x="97409" y="0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3372C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722122" y="6561609"/>
            <a:ext cx="97790" cy="97790"/>
          </a:xfrm>
          <a:custGeom>
            <a:avLst/>
            <a:gdLst/>
            <a:ahLst/>
            <a:cxnLst/>
            <a:rect l="l" t="t" r="r" b="b"/>
            <a:pathLst>
              <a:path w="97790" h="97790">
                <a:moveTo>
                  <a:pt x="0" y="0"/>
                </a:moveTo>
                <a:lnTo>
                  <a:pt x="0" y="97409"/>
                </a:lnTo>
                <a:lnTo>
                  <a:pt x="97409" y="97409"/>
                </a:lnTo>
                <a:lnTo>
                  <a:pt x="97409" y="0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3372C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 txBox="1">
            <a:spLocks noGrp="1"/>
          </p:cNvSpPr>
          <p:nvPr>
            <p:ph sz="half" idx="2"/>
          </p:nvPr>
        </p:nvSpPr>
        <p:spPr>
          <a:prstGeom prst="rect">
            <a:avLst/>
          </a:prstGeom>
        </p:spPr>
        <p:txBody>
          <a:bodyPr vert="horz" wrap="square" lIns="0" tIns="57150" rIns="0" bIns="0" rtlCol="0">
            <a:spAutoFit/>
          </a:bodyPr>
          <a:lstStyle/>
          <a:p>
            <a:pPr marL="181610">
              <a:lnSpc>
                <a:spcPct val="100000"/>
              </a:lnSpc>
              <a:spcBef>
                <a:spcPts val="450"/>
              </a:spcBef>
            </a:pPr>
            <a:r>
              <a:rPr spc="-5" dirty="0"/>
              <a:t>Preview </a:t>
            </a:r>
            <a:r>
              <a:rPr dirty="0"/>
              <a:t>the</a:t>
            </a:r>
            <a:r>
              <a:rPr spc="-40" dirty="0"/>
              <a:t> </a:t>
            </a:r>
            <a:r>
              <a:rPr spc="-10" dirty="0"/>
              <a:t>Tutorial</a:t>
            </a:r>
          </a:p>
          <a:p>
            <a:pPr marL="12700" marR="1295400">
              <a:lnSpc>
                <a:spcPct val="108300"/>
              </a:lnSpc>
              <a:spcBef>
                <a:spcPts val="250"/>
              </a:spcBef>
            </a:pPr>
            <a:r>
              <a:rPr b="0" dirty="0">
                <a:solidFill>
                  <a:srgbClr val="4C4D4F"/>
                </a:solidFill>
                <a:latin typeface="Roboto"/>
                <a:cs typeface="Roboto"/>
              </a:rPr>
              <a:t>The </a:t>
            </a:r>
            <a:r>
              <a:rPr b="0" spc="-5" dirty="0">
                <a:solidFill>
                  <a:srgbClr val="4C4D4F"/>
                </a:solidFill>
                <a:latin typeface="Roboto"/>
                <a:cs typeface="Roboto"/>
              </a:rPr>
              <a:t>Animate </a:t>
            </a:r>
            <a:r>
              <a:rPr b="0" spc="-15" dirty="0">
                <a:solidFill>
                  <a:srgbClr val="4C4D4F"/>
                </a:solidFill>
                <a:latin typeface="Roboto"/>
                <a:cs typeface="Roboto"/>
              </a:rPr>
              <a:t>Your </a:t>
            </a:r>
            <a:r>
              <a:rPr b="0" dirty="0">
                <a:solidFill>
                  <a:srgbClr val="4C4D4F"/>
                </a:solidFill>
                <a:latin typeface="Roboto"/>
                <a:cs typeface="Roboto"/>
              </a:rPr>
              <a:t>Name </a:t>
            </a:r>
            <a:r>
              <a:rPr b="0" spc="-5" dirty="0">
                <a:solidFill>
                  <a:srgbClr val="4C4D4F"/>
                </a:solidFill>
                <a:latin typeface="Roboto"/>
                <a:cs typeface="Roboto"/>
              </a:rPr>
              <a:t>tutorial </a:t>
            </a:r>
            <a:r>
              <a:rPr b="0" dirty="0">
                <a:solidFill>
                  <a:srgbClr val="4C4D4F"/>
                </a:solidFill>
                <a:latin typeface="Roboto"/>
                <a:cs typeface="Roboto"/>
              </a:rPr>
              <a:t>shows  participants how </a:t>
            </a:r>
            <a:r>
              <a:rPr b="0" spc="-10" dirty="0">
                <a:solidFill>
                  <a:srgbClr val="4C4D4F"/>
                </a:solidFill>
                <a:latin typeface="Roboto"/>
                <a:cs typeface="Roboto"/>
              </a:rPr>
              <a:t>to </a:t>
            </a:r>
            <a:r>
              <a:rPr b="0" spc="-5" dirty="0">
                <a:solidFill>
                  <a:srgbClr val="4C4D4F"/>
                </a:solidFill>
                <a:latin typeface="Roboto"/>
                <a:cs typeface="Roboto"/>
              </a:rPr>
              <a:t>create </a:t>
            </a:r>
            <a:r>
              <a:rPr b="0" dirty="0">
                <a:solidFill>
                  <a:srgbClr val="4C4D4F"/>
                </a:solidFill>
                <a:latin typeface="Roboto"/>
                <a:cs typeface="Roboto"/>
              </a:rPr>
              <a:t>their </a:t>
            </a:r>
            <a:r>
              <a:rPr b="0" spc="-5" dirty="0">
                <a:solidFill>
                  <a:srgbClr val="4C4D4F"/>
                </a:solidFill>
                <a:latin typeface="Roboto"/>
                <a:cs typeface="Roboto"/>
              </a:rPr>
              <a:t>own  projects. Preview </a:t>
            </a:r>
            <a:r>
              <a:rPr b="0" dirty="0">
                <a:solidFill>
                  <a:srgbClr val="4C4D4F"/>
                </a:solidFill>
                <a:latin typeface="Roboto"/>
                <a:cs typeface="Roboto"/>
              </a:rPr>
              <a:t>the </a:t>
            </a:r>
            <a:r>
              <a:rPr b="0" spc="-5" dirty="0">
                <a:solidFill>
                  <a:srgbClr val="4C4D4F"/>
                </a:solidFill>
                <a:latin typeface="Roboto"/>
                <a:cs typeface="Roboto"/>
              </a:rPr>
              <a:t>tutorial before </a:t>
            </a:r>
            <a:r>
              <a:rPr b="0" spc="-10" dirty="0">
                <a:solidFill>
                  <a:srgbClr val="4C4D4F"/>
                </a:solidFill>
                <a:latin typeface="Roboto"/>
                <a:cs typeface="Roboto"/>
              </a:rPr>
              <a:t>your  </a:t>
            </a:r>
            <a:r>
              <a:rPr b="0" spc="-5" dirty="0">
                <a:solidFill>
                  <a:srgbClr val="4C4D4F"/>
                </a:solidFill>
                <a:latin typeface="Roboto"/>
                <a:cs typeface="Roboto"/>
              </a:rPr>
              <a:t>workshop </a:t>
            </a:r>
            <a:r>
              <a:rPr b="0" dirty="0">
                <a:solidFill>
                  <a:srgbClr val="4C4D4F"/>
                </a:solidFill>
                <a:latin typeface="Roboto"/>
                <a:cs typeface="Roboto"/>
              </a:rPr>
              <a:t>and try the </a:t>
            </a:r>
            <a:r>
              <a:rPr b="0" spc="-10" dirty="0">
                <a:solidFill>
                  <a:srgbClr val="4C4D4F"/>
                </a:solidFill>
                <a:latin typeface="Roboto"/>
                <a:cs typeface="Roboto"/>
              </a:rPr>
              <a:t>first </a:t>
            </a:r>
            <a:r>
              <a:rPr b="0" spc="-5" dirty="0">
                <a:solidFill>
                  <a:srgbClr val="4C4D4F"/>
                </a:solidFill>
                <a:latin typeface="Roboto"/>
                <a:cs typeface="Roboto"/>
              </a:rPr>
              <a:t>few </a:t>
            </a:r>
            <a:r>
              <a:rPr b="0" dirty="0">
                <a:solidFill>
                  <a:srgbClr val="4C4D4F"/>
                </a:solidFill>
                <a:latin typeface="Roboto"/>
                <a:cs typeface="Roboto"/>
              </a:rPr>
              <a:t>steps:  </a:t>
            </a:r>
            <a:r>
              <a:rPr u="sng" spc="-10" dirty="0">
                <a:uFill>
                  <a:solidFill>
                    <a:srgbClr val="3372CC"/>
                  </a:solidFill>
                </a:uFill>
              </a:rPr>
              <a:t>scratch.mit.edu/name</a:t>
            </a:r>
          </a:p>
          <a:p>
            <a:pPr>
              <a:lnSpc>
                <a:spcPct val="100000"/>
              </a:lnSpc>
            </a:pPr>
            <a:endParaRPr sz="1100"/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600"/>
          </a:p>
          <a:p>
            <a:pPr marL="181610">
              <a:lnSpc>
                <a:spcPct val="100000"/>
              </a:lnSpc>
              <a:spcBef>
                <a:spcPts val="5"/>
              </a:spcBef>
            </a:pPr>
            <a:r>
              <a:rPr dirty="0"/>
              <a:t>Print the Activity</a:t>
            </a:r>
            <a:r>
              <a:rPr spc="-10" dirty="0"/>
              <a:t> Cards</a:t>
            </a:r>
          </a:p>
          <a:p>
            <a:pPr marL="12700" marR="1385570">
              <a:lnSpc>
                <a:spcPct val="108300"/>
              </a:lnSpc>
              <a:spcBef>
                <a:spcPts val="250"/>
              </a:spcBef>
            </a:pPr>
            <a:r>
              <a:rPr b="0" dirty="0">
                <a:solidFill>
                  <a:srgbClr val="4C4D4F"/>
                </a:solidFill>
                <a:latin typeface="Roboto"/>
                <a:cs typeface="Roboto"/>
              </a:rPr>
              <a:t>Print a </a:t>
            </a:r>
            <a:r>
              <a:rPr b="0" spc="-5" dirty="0">
                <a:solidFill>
                  <a:srgbClr val="4C4D4F"/>
                </a:solidFill>
                <a:latin typeface="Roboto"/>
                <a:cs typeface="Roboto"/>
              </a:rPr>
              <a:t>few </a:t>
            </a:r>
            <a:r>
              <a:rPr b="0" dirty="0">
                <a:solidFill>
                  <a:srgbClr val="4C4D4F"/>
                </a:solidFill>
                <a:latin typeface="Roboto"/>
                <a:cs typeface="Roboto"/>
              </a:rPr>
              <a:t>sets </a:t>
            </a:r>
            <a:r>
              <a:rPr b="0" spc="-5" dirty="0">
                <a:solidFill>
                  <a:srgbClr val="4C4D4F"/>
                </a:solidFill>
                <a:latin typeface="Roboto"/>
                <a:cs typeface="Roboto"/>
              </a:rPr>
              <a:t>of Animate </a:t>
            </a:r>
            <a:r>
              <a:rPr b="0" spc="-15" dirty="0">
                <a:solidFill>
                  <a:srgbClr val="4C4D4F"/>
                </a:solidFill>
                <a:latin typeface="Roboto"/>
                <a:cs typeface="Roboto"/>
              </a:rPr>
              <a:t>Your </a:t>
            </a:r>
            <a:r>
              <a:rPr b="0" dirty="0">
                <a:solidFill>
                  <a:srgbClr val="4C4D4F"/>
                </a:solidFill>
                <a:latin typeface="Roboto"/>
                <a:cs typeface="Roboto"/>
              </a:rPr>
              <a:t>Name  </a:t>
            </a:r>
            <a:r>
              <a:rPr b="0" spc="-5" dirty="0">
                <a:solidFill>
                  <a:srgbClr val="4C4D4F"/>
                </a:solidFill>
                <a:latin typeface="Roboto"/>
                <a:cs typeface="Roboto"/>
              </a:rPr>
              <a:t>cards </a:t>
            </a:r>
            <a:r>
              <a:rPr b="0" spc="-10" dirty="0">
                <a:solidFill>
                  <a:srgbClr val="4C4D4F"/>
                </a:solidFill>
                <a:latin typeface="Roboto"/>
                <a:cs typeface="Roboto"/>
              </a:rPr>
              <a:t>to </a:t>
            </a:r>
            <a:r>
              <a:rPr b="0" spc="-5" dirty="0">
                <a:solidFill>
                  <a:srgbClr val="4C4D4F"/>
                </a:solidFill>
                <a:latin typeface="Roboto"/>
                <a:cs typeface="Roboto"/>
              </a:rPr>
              <a:t>have available for </a:t>
            </a:r>
            <a:r>
              <a:rPr b="0" dirty="0">
                <a:solidFill>
                  <a:srgbClr val="4C4D4F"/>
                </a:solidFill>
                <a:latin typeface="Roboto"/>
                <a:cs typeface="Roboto"/>
              </a:rPr>
              <a:t>participants  during the </a:t>
            </a:r>
            <a:r>
              <a:rPr b="0" spc="-5" dirty="0">
                <a:solidFill>
                  <a:srgbClr val="4C4D4F"/>
                </a:solidFill>
                <a:latin typeface="Roboto"/>
                <a:cs typeface="Roboto"/>
              </a:rPr>
              <a:t>workshop.  </a:t>
            </a:r>
            <a:r>
              <a:rPr u="sng" spc="-10" dirty="0">
                <a:uFill>
                  <a:solidFill>
                    <a:srgbClr val="3372CC"/>
                  </a:solidFill>
                </a:uFill>
              </a:rPr>
              <a:t>scratch.mit.edu/ideas</a:t>
            </a:r>
          </a:p>
          <a:p>
            <a:pPr>
              <a:lnSpc>
                <a:spcPct val="100000"/>
              </a:lnSpc>
            </a:pPr>
            <a:endParaRPr sz="1100"/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350"/>
          </a:p>
          <a:p>
            <a:pPr marL="181610">
              <a:lnSpc>
                <a:spcPct val="100000"/>
              </a:lnSpc>
              <a:spcBef>
                <a:spcPts val="5"/>
              </a:spcBef>
            </a:pPr>
            <a:r>
              <a:rPr spc="-5" dirty="0"/>
              <a:t>Make </a:t>
            </a:r>
            <a:r>
              <a:rPr spc="-10" dirty="0"/>
              <a:t>sure </a:t>
            </a:r>
            <a:r>
              <a:rPr dirty="0"/>
              <a:t>participants </a:t>
            </a:r>
            <a:r>
              <a:rPr spc="-5" dirty="0"/>
              <a:t>have Scratch</a:t>
            </a:r>
            <a:r>
              <a:rPr spc="5" dirty="0"/>
              <a:t> </a:t>
            </a:r>
            <a:r>
              <a:rPr spc="-5" dirty="0"/>
              <a:t>accounts</a:t>
            </a:r>
          </a:p>
          <a:p>
            <a:pPr marL="12700" marR="5080">
              <a:lnSpc>
                <a:spcPct val="108300"/>
              </a:lnSpc>
              <a:spcBef>
                <a:spcPts val="250"/>
              </a:spcBef>
            </a:pPr>
            <a:r>
              <a:rPr b="0" dirty="0">
                <a:solidFill>
                  <a:srgbClr val="4C4D4F"/>
                </a:solidFill>
                <a:latin typeface="Roboto"/>
                <a:cs typeface="Roboto"/>
              </a:rPr>
              <a:t>Participants </a:t>
            </a:r>
            <a:r>
              <a:rPr b="0" spc="-5" dirty="0">
                <a:solidFill>
                  <a:srgbClr val="4C4D4F"/>
                </a:solidFill>
                <a:latin typeface="Roboto"/>
                <a:cs typeface="Roboto"/>
              </a:rPr>
              <a:t>can </a:t>
            </a:r>
            <a:r>
              <a:rPr b="0" dirty="0">
                <a:solidFill>
                  <a:srgbClr val="4C4D4F"/>
                </a:solidFill>
                <a:latin typeface="Roboto"/>
                <a:cs typeface="Roboto"/>
              </a:rPr>
              <a:t>sign </a:t>
            </a:r>
            <a:r>
              <a:rPr b="0" spc="-5" dirty="0">
                <a:solidFill>
                  <a:srgbClr val="4C4D4F"/>
                </a:solidFill>
                <a:latin typeface="Roboto"/>
                <a:cs typeface="Roboto"/>
              </a:rPr>
              <a:t>up for </a:t>
            </a:r>
            <a:r>
              <a:rPr b="0" dirty="0">
                <a:solidFill>
                  <a:srgbClr val="4C4D4F"/>
                </a:solidFill>
                <a:latin typeface="Roboto"/>
                <a:cs typeface="Roboto"/>
              </a:rPr>
              <a:t>their </a:t>
            </a:r>
            <a:r>
              <a:rPr b="0" spc="-5" dirty="0">
                <a:solidFill>
                  <a:srgbClr val="4C4D4F"/>
                </a:solidFill>
                <a:latin typeface="Roboto"/>
                <a:cs typeface="Roboto"/>
              </a:rPr>
              <a:t>own Scratch </a:t>
            </a:r>
            <a:r>
              <a:rPr b="0" dirty="0">
                <a:solidFill>
                  <a:srgbClr val="4C4D4F"/>
                </a:solidFill>
                <a:latin typeface="Roboto"/>
                <a:cs typeface="Roboto"/>
              </a:rPr>
              <a:t>accounts at  </a:t>
            </a:r>
            <a:r>
              <a:rPr u="sng" spc="-5" dirty="0">
                <a:uFill>
                  <a:solidFill>
                    <a:srgbClr val="3372CC"/>
                  </a:solidFill>
                </a:uFill>
              </a:rPr>
              <a:t>scratch.mit.edu</a:t>
            </a:r>
            <a:r>
              <a:rPr b="0" spc="-5" dirty="0">
                <a:solidFill>
                  <a:srgbClr val="4C4D4F"/>
                </a:solidFill>
                <a:latin typeface="Roboto"/>
                <a:cs typeface="Roboto"/>
              </a:rPr>
              <a:t>, or you can </a:t>
            </a:r>
            <a:r>
              <a:rPr b="0" dirty="0">
                <a:solidFill>
                  <a:srgbClr val="4C4D4F"/>
                </a:solidFill>
                <a:latin typeface="Roboto"/>
                <a:cs typeface="Roboto"/>
              </a:rPr>
              <a:t>set </a:t>
            </a:r>
            <a:r>
              <a:rPr b="0" spc="-5" dirty="0">
                <a:solidFill>
                  <a:srgbClr val="4C4D4F"/>
                </a:solidFill>
                <a:latin typeface="Roboto"/>
                <a:cs typeface="Roboto"/>
              </a:rPr>
              <a:t>up </a:t>
            </a:r>
            <a:r>
              <a:rPr b="0" dirty="0">
                <a:solidFill>
                  <a:srgbClr val="4C4D4F"/>
                </a:solidFill>
                <a:latin typeface="Roboto"/>
                <a:cs typeface="Roboto"/>
              </a:rPr>
              <a:t>student accounts if </a:t>
            </a:r>
            <a:r>
              <a:rPr b="0" spc="-10" dirty="0">
                <a:solidFill>
                  <a:srgbClr val="4C4D4F"/>
                </a:solidFill>
                <a:latin typeface="Roboto"/>
                <a:cs typeface="Roboto"/>
              </a:rPr>
              <a:t>you </a:t>
            </a:r>
            <a:r>
              <a:rPr b="0" spc="-5" dirty="0">
                <a:solidFill>
                  <a:srgbClr val="4C4D4F"/>
                </a:solidFill>
                <a:latin typeface="Roboto"/>
                <a:cs typeface="Roboto"/>
              </a:rPr>
              <a:t>have  </a:t>
            </a:r>
            <a:r>
              <a:rPr b="0" dirty="0">
                <a:solidFill>
                  <a:srgbClr val="4C4D4F"/>
                </a:solidFill>
                <a:latin typeface="Roboto"/>
                <a:cs typeface="Roboto"/>
              </a:rPr>
              <a:t>a </a:t>
            </a:r>
            <a:r>
              <a:rPr b="0" spc="-10" dirty="0">
                <a:solidFill>
                  <a:srgbClr val="4C4D4F"/>
                </a:solidFill>
                <a:latin typeface="Roboto"/>
                <a:cs typeface="Roboto"/>
              </a:rPr>
              <a:t>Teacher </a:t>
            </a:r>
            <a:r>
              <a:rPr b="0" spc="-5" dirty="0">
                <a:solidFill>
                  <a:srgbClr val="4C4D4F"/>
                </a:solidFill>
                <a:latin typeface="Roboto"/>
                <a:cs typeface="Roboto"/>
              </a:rPr>
              <a:t>Account. </a:t>
            </a:r>
            <a:r>
              <a:rPr b="0" spc="-25" dirty="0">
                <a:solidFill>
                  <a:srgbClr val="4C4D4F"/>
                </a:solidFill>
                <a:latin typeface="Roboto"/>
                <a:cs typeface="Roboto"/>
              </a:rPr>
              <a:t>To </a:t>
            </a:r>
            <a:r>
              <a:rPr b="0" spc="-5" dirty="0">
                <a:solidFill>
                  <a:srgbClr val="4C4D4F"/>
                </a:solidFill>
                <a:latin typeface="Roboto"/>
                <a:cs typeface="Roboto"/>
              </a:rPr>
              <a:t>request </a:t>
            </a:r>
            <a:r>
              <a:rPr b="0" dirty="0">
                <a:solidFill>
                  <a:srgbClr val="4C4D4F"/>
                </a:solidFill>
                <a:latin typeface="Roboto"/>
                <a:cs typeface="Roboto"/>
              </a:rPr>
              <a:t>a </a:t>
            </a:r>
            <a:r>
              <a:rPr b="0" spc="-10" dirty="0">
                <a:solidFill>
                  <a:srgbClr val="4C4D4F"/>
                </a:solidFill>
                <a:latin typeface="Roboto"/>
                <a:cs typeface="Roboto"/>
              </a:rPr>
              <a:t>Teacher </a:t>
            </a:r>
            <a:r>
              <a:rPr b="0" spc="-5" dirty="0">
                <a:solidFill>
                  <a:srgbClr val="4C4D4F"/>
                </a:solidFill>
                <a:latin typeface="Roboto"/>
                <a:cs typeface="Roboto"/>
              </a:rPr>
              <a:t>Account, go </a:t>
            </a:r>
            <a:r>
              <a:rPr b="0" spc="-10" dirty="0">
                <a:solidFill>
                  <a:srgbClr val="4C4D4F"/>
                </a:solidFill>
                <a:latin typeface="Roboto"/>
                <a:cs typeface="Roboto"/>
              </a:rPr>
              <a:t>to:  </a:t>
            </a:r>
            <a:r>
              <a:rPr u="sng" spc="-10" dirty="0">
                <a:uFill>
                  <a:solidFill>
                    <a:srgbClr val="3372CC"/>
                  </a:solidFill>
                </a:uFill>
              </a:rPr>
              <a:t>scratch.mit.edu/educators</a:t>
            </a:r>
          </a:p>
          <a:p>
            <a:pPr>
              <a:lnSpc>
                <a:spcPct val="100000"/>
              </a:lnSpc>
            </a:pPr>
            <a:endParaRPr sz="1100"/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350"/>
          </a:p>
          <a:p>
            <a:pPr marL="181610">
              <a:lnSpc>
                <a:spcPct val="100000"/>
              </a:lnSpc>
              <a:spcBef>
                <a:spcPts val="5"/>
              </a:spcBef>
            </a:pPr>
            <a:r>
              <a:rPr dirty="0"/>
              <a:t>Set up </a:t>
            </a:r>
            <a:r>
              <a:rPr spc="-5" dirty="0"/>
              <a:t>computers or</a:t>
            </a:r>
            <a:r>
              <a:rPr spc="-10" dirty="0"/>
              <a:t> laptops</a:t>
            </a:r>
          </a:p>
          <a:p>
            <a:pPr marL="12700" marR="1121410">
              <a:lnSpc>
                <a:spcPct val="108300"/>
              </a:lnSpc>
              <a:spcBef>
                <a:spcPts val="250"/>
              </a:spcBef>
            </a:pPr>
            <a:r>
              <a:rPr b="0" spc="-5" dirty="0">
                <a:solidFill>
                  <a:srgbClr val="4C4D4F"/>
                </a:solidFill>
                <a:latin typeface="Roboto"/>
                <a:cs typeface="Roboto"/>
              </a:rPr>
              <a:t>Arrange computers </a:t>
            </a:r>
            <a:r>
              <a:rPr b="0" dirty="0">
                <a:solidFill>
                  <a:srgbClr val="4C4D4F"/>
                </a:solidFill>
                <a:latin typeface="Roboto"/>
                <a:cs typeface="Roboto"/>
              </a:rPr>
              <a:t>so that participants </a:t>
            </a:r>
            <a:r>
              <a:rPr b="0" spc="-5" dirty="0">
                <a:solidFill>
                  <a:srgbClr val="4C4D4F"/>
                </a:solidFill>
                <a:latin typeface="Roboto"/>
                <a:cs typeface="Roboto"/>
              </a:rPr>
              <a:t>can  work </a:t>
            </a:r>
            <a:r>
              <a:rPr b="0" dirty="0">
                <a:solidFill>
                  <a:srgbClr val="4C4D4F"/>
                </a:solidFill>
                <a:latin typeface="Roboto"/>
                <a:cs typeface="Roboto"/>
              </a:rPr>
              <a:t>individually </a:t>
            </a:r>
            <a:r>
              <a:rPr b="0" spc="-5" dirty="0">
                <a:solidFill>
                  <a:srgbClr val="4C4D4F"/>
                </a:solidFill>
                <a:latin typeface="Roboto"/>
                <a:cs typeface="Roboto"/>
              </a:rPr>
              <a:t>or </a:t>
            </a:r>
            <a:r>
              <a:rPr b="0" dirty="0">
                <a:solidFill>
                  <a:srgbClr val="4C4D4F"/>
                </a:solidFill>
                <a:latin typeface="Roboto"/>
                <a:cs typeface="Roboto"/>
              </a:rPr>
              <a:t>in</a:t>
            </a:r>
            <a:r>
              <a:rPr b="0" spc="-15" dirty="0">
                <a:solidFill>
                  <a:srgbClr val="4C4D4F"/>
                </a:solidFill>
                <a:latin typeface="Roboto"/>
                <a:cs typeface="Roboto"/>
              </a:rPr>
              <a:t> </a:t>
            </a:r>
            <a:r>
              <a:rPr b="0" spc="-5" dirty="0">
                <a:solidFill>
                  <a:srgbClr val="4C4D4F"/>
                </a:solidFill>
                <a:latin typeface="Roboto"/>
                <a:cs typeface="Roboto"/>
              </a:rPr>
              <a:t>pairs.</a:t>
            </a:r>
          </a:p>
          <a:p>
            <a:pPr>
              <a:lnSpc>
                <a:spcPct val="100000"/>
              </a:lnSpc>
            </a:pPr>
            <a:endParaRPr sz="1100">
              <a:latin typeface="Roboto"/>
              <a:cs typeface="Roboto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250">
              <a:latin typeface="Roboto"/>
              <a:cs typeface="Roboto"/>
            </a:endParaRPr>
          </a:p>
          <a:p>
            <a:pPr marL="181610">
              <a:lnSpc>
                <a:spcPct val="100000"/>
              </a:lnSpc>
              <a:spcBef>
                <a:spcPts val="5"/>
              </a:spcBef>
            </a:pPr>
            <a:r>
              <a:rPr dirty="0"/>
              <a:t>Set up a </a:t>
            </a:r>
            <a:r>
              <a:rPr spc="-5" dirty="0"/>
              <a:t>computer </a:t>
            </a:r>
            <a:r>
              <a:rPr dirty="0"/>
              <a:t>with </a:t>
            </a:r>
            <a:r>
              <a:rPr spc="-10" dirty="0"/>
              <a:t>projector </a:t>
            </a:r>
            <a:r>
              <a:rPr spc="-5" dirty="0"/>
              <a:t>or large</a:t>
            </a:r>
            <a:r>
              <a:rPr spc="-15" dirty="0"/>
              <a:t> </a:t>
            </a:r>
            <a:r>
              <a:rPr spc="-5" dirty="0"/>
              <a:t>monitor</a:t>
            </a:r>
          </a:p>
          <a:p>
            <a:pPr marL="12700" marR="948690">
              <a:lnSpc>
                <a:spcPct val="108300"/>
              </a:lnSpc>
              <a:spcBef>
                <a:spcPts val="250"/>
              </a:spcBef>
            </a:pPr>
            <a:r>
              <a:rPr b="0" spc="-15" dirty="0">
                <a:solidFill>
                  <a:srgbClr val="4C4D4F"/>
                </a:solidFill>
                <a:latin typeface="Roboto"/>
                <a:cs typeface="Roboto"/>
              </a:rPr>
              <a:t>You </a:t>
            </a:r>
            <a:r>
              <a:rPr b="0" spc="-5" dirty="0">
                <a:solidFill>
                  <a:srgbClr val="4C4D4F"/>
                </a:solidFill>
                <a:latin typeface="Roboto"/>
                <a:cs typeface="Roboto"/>
              </a:rPr>
              <a:t>can use </a:t>
            </a:r>
            <a:r>
              <a:rPr b="0" dirty="0">
                <a:solidFill>
                  <a:srgbClr val="4C4D4F"/>
                </a:solidFill>
                <a:latin typeface="Roboto"/>
                <a:cs typeface="Roboto"/>
              </a:rPr>
              <a:t>a </a:t>
            </a:r>
            <a:r>
              <a:rPr b="0" spc="-10" dirty="0">
                <a:solidFill>
                  <a:srgbClr val="4C4D4F"/>
                </a:solidFill>
                <a:latin typeface="Roboto"/>
                <a:cs typeface="Roboto"/>
              </a:rPr>
              <a:t>projector </a:t>
            </a:r>
            <a:r>
              <a:rPr b="0" spc="-5" dirty="0">
                <a:solidFill>
                  <a:srgbClr val="4C4D4F"/>
                </a:solidFill>
                <a:latin typeface="Roboto"/>
                <a:cs typeface="Roboto"/>
              </a:rPr>
              <a:t>to </a:t>
            </a:r>
            <a:r>
              <a:rPr b="0" dirty="0">
                <a:solidFill>
                  <a:srgbClr val="4C4D4F"/>
                </a:solidFill>
                <a:latin typeface="Roboto"/>
                <a:cs typeface="Roboto"/>
              </a:rPr>
              <a:t>show examples and  </a:t>
            </a:r>
            <a:r>
              <a:rPr b="0" spc="-5" dirty="0">
                <a:solidFill>
                  <a:srgbClr val="4C4D4F"/>
                </a:solidFill>
                <a:latin typeface="Roboto"/>
                <a:cs typeface="Roboto"/>
              </a:rPr>
              <a:t>demonstrate </a:t>
            </a:r>
            <a:r>
              <a:rPr b="0" dirty="0">
                <a:solidFill>
                  <a:srgbClr val="4C4D4F"/>
                </a:solidFill>
                <a:latin typeface="Roboto"/>
                <a:cs typeface="Roboto"/>
              </a:rPr>
              <a:t>how </a:t>
            </a:r>
            <a:r>
              <a:rPr b="0" spc="-10" dirty="0">
                <a:solidFill>
                  <a:srgbClr val="4C4D4F"/>
                </a:solidFill>
                <a:latin typeface="Roboto"/>
                <a:cs typeface="Roboto"/>
              </a:rPr>
              <a:t>to </a:t>
            </a:r>
            <a:r>
              <a:rPr b="0" spc="-5" dirty="0">
                <a:solidFill>
                  <a:srgbClr val="4C4D4F"/>
                </a:solidFill>
                <a:latin typeface="Roboto"/>
                <a:cs typeface="Roboto"/>
              </a:rPr>
              <a:t>get</a:t>
            </a:r>
            <a:r>
              <a:rPr b="0" spc="5" dirty="0">
                <a:solidFill>
                  <a:srgbClr val="4C4D4F"/>
                </a:solidFill>
                <a:latin typeface="Roboto"/>
                <a:cs typeface="Roboto"/>
              </a:rPr>
              <a:t> </a:t>
            </a:r>
            <a:r>
              <a:rPr b="0" dirty="0">
                <a:solidFill>
                  <a:srgbClr val="4C4D4F"/>
                </a:solidFill>
                <a:latin typeface="Roboto"/>
                <a:cs typeface="Roboto"/>
              </a:rPr>
              <a:t>started.</a:t>
            </a:r>
          </a:p>
        </p:txBody>
      </p:sp>
      <p:sp>
        <p:nvSpPr>
          <p:cNvPr id="36" name="object 36"/>
          <p:cNvSpPr/>
          <p:nvPr/>
        </p:nvSpPr>
        <p:spPr>
          <a:xfrm>
            <a:off x="3295650" y="3218906"/>
            <a:ext cx="1289977" cy="916432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3295650" y="3218906"/>
            <a:ext cx="1290320" cy="916940"/>
          </a:xfrm>
          <a:custGeom>
            <a:avLst/>
            <a:gdLst/>
            <a:ahLst/>
            <a:cxnLst/>
            <a:rect l="l" t="t" r="r" b="b"/>
            <a:pathLst>
              <a:path w="1290320" h="916939">
                <a:moveTo>
                  <a:pt x="41910" y="0"/>
                </a:moveTo>
                <a:lnTo>
                  <a:pt x="17680" y="654"/>
                </a:lnTo>
                <a:lnTo>
                  <a:pt x="5238" y="5238"/>
                </a:lnTo>
                <a:lnTo>
                  <a:pt x="654" y="17680"/>
                </a:lnTo>
                <a:lnTo>
                  <a:pt x="0" y="41910"/>
                </a:lnTo>
                <a:lnTo>
                  <a:pt x="0" y="874522"/>
                </a:lnTo>
                <a:lnTo>
                  <a:pt x="654" y="898751"/>
                </a:lnTo>
                <a:lnTo>
                  <a:pt x="5238" y="911193"/>
                </a:lnTo>
                <a:lnTo>
                  <a:pt x="17680" y="915777"/>
                </a:lnTo>
                <a:lnTo>
                  <a:pt x="41910" y="916432"/>
                </a:lnTo>
                <a:lnTo>
                  <a:pt x="1248067" y="916432"/>
                </a:lnTo>
                <a:lnTo>
                  <a:pt x="1272296" y="915777"/>
                </a:lnTo>
                <a:lnTo>
                  <a:pt x="1284738" y="911193"/>
                </a:lnTo>
                <a:lnTo>
                  <a:pt x="1289322" y="898751"/>
                </a:lnTo>
                <a:lnTo>
                  <a:pt x="1289977" y="874522"/>
                </a:lnTo>
                <a:lnTo>
                  <a:pt x="1289977" y="41910"/>
                </a:lnTo>
                <a:lnTo>
                  <a:pt x="1289322" y="17680"/>
                </a:lnTo>
                <a:lnTo>
                  <a:pt x="1284738" y="5238"/>
                </a:lnTo>
                <a:lnTo>
                  <a:pt x="1272296" y="654"/>
                </a:lnTo>
                <a:lnTo>
                  <a:pt x="1248067" y="0"/>
                </a:lnTo>
                <a:lnTo>
                  <a:pt x="41910" y="0"/>
                </a:lnTo>
                <a:close/>
              </a:path>
            </a:pathLst>
          </a:custGeom>
          <a:ln w="12700">
            <a:solidFill>
              <a:srgbClr val="3184A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709676" y="3048000"/>
            <a:ext cx="3886200" cy="0"/>
          </a:xfrm>
          <a:custGeom>
            <a:avLst/>
            <a:gdLst/>
            <a:ahLst/>
            <a:cxnLst/>
            <a:rect l="l" t="t" r="r" b="b"/>
            <a:pathLst>
              <a:path w="3886200">
                <a:moveTo>
                  <a:pt x="0" y="0"/>
                </a:moveTo>
                <a:lnTo>
                  <a:pt x="3886200" y="0"/>
                </a:lnTo>
              </a:path>
            </a:pathLst>
          </a:custGeom>
          <a:ln w="12700">
            <a:solidFill>
              <a:srgbClr val="3372C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709676" y="4279900"/>
            <a:ext cx="3886200" cy="0"/>
          </a:xfrm>
          <a:custGeom>
            <a:avLst/>
            <a:gdLst/>
            <a:ahLst/>
            <a:cxnLst/>
            <a:rect l="l" t="t" r="r" b="b"/>
            <a:pathLst>
              <a:path w="3886200">
                <a:moveTo>
                  <a:pt x="0" y="0"/>
                </a:moveTo>
                <a:lnTo>
                  <a:pt x="3886200" y="0"/>
                </a:lnTo>
              </a:path>
            </a:pathLst>
          </a:custGeom>
          <a:ln w="12700">
            <a:solidFill>
              <a:srgbClr val="3372C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709676" y="5473700"/>
            <a:ext cx="3886200" cy="0"/>
          </a:xfrm>
          <a:custGeom>
            <a:avLst/>
            <a:gdLst/>
            <a:ahLst/>
            <a:cxnLst/>
            <a:rect l="l" t="t" r="r" b="b"/>
            <a:pathLst>
              <a:path w="3886200">
                <a:moveTo>
                  <a:pt x="0" y="0"/>
                </a:moveTo>
                <a:lnTo>
                  <a:pt x="3886200" y="0"/>
                </a:lnTo>
              </a:path>
            </a:pathLst>
          </a:custGeom>
          <a:ln w="12700">
            <a:solidFill>
              <a:srgbClr val="3372C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709676" y="6375400"/>
            <a:ext cx="3886200" cy="0"/>
          </a:xfrm>
          <a:custGeom>
            <a:avLst/>
            <a:gdLst/>
            <a:ahLst/>
            <a:cxnLst/>
            <a:rect l="l" t="t" r="r" b="b"/>
            <a:pathLst>
              <a:path w="3886200">
                <a:moveTo>
                  <a:pt x="0" y="0"/>
                </a:moveTo>
                <a:lnTo>
                  <a:pt x="3886200" y="0"/>
                </a:lnTo>
              </a:path>
            </a:pathLst>
          </a:custGeom>
          <a:ln w="12700">
            <a:solidFill>
              <a:srgbClr val="3372C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3286143" y="1790155"/>
            <a:ext cx="1385395" cy="837375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25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spc="-10" dirty="0"/>
              <a:t>scratch.mit.edu/ideas</a:t>
            </a:r>
          </a:p>
        </p:txBody>
      </p:sp>
      <p:sp>
        <p:nvSpPr>
          <p:cNvPr id="44" name="object 44"/>
          <p:cNvSpPr txBox="1"/>
          <p:nvPr/>
        </p:nvSpPr>
        <p:spPr>
          <a:xfrm>
            <a:off x="7372604" y="7401114"/>
            <a:ext cx="1400810" cy="189230"/>
          </a:xfrm>
          <a:prstGeom prst="rect">
            <a:avLst/>
          </a:prstGeom>
        </p:spPr>
        <p:txBody>
          <a:bodyPr vert="horz" wrap="square" lIns="0" tIns="25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sz="1100" b="1" spc="-10" dirty="0">
                <a:solidFill>
                  <a:srgbClr val="F8991C"/>
                </a:solidFill>
                <a:latin typeface="Roboto"/>
                <a:cs typeface="Roboto"/>
              </a:rPr>
              <a:t>scratch.mit.edu/ideas</a:t>
            </a:r>
            <a:endParaRPr sz="1100">
              <a:latin typeface="Roboto"/>
              <a:cs typeface="Roboto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4666797" y="7422043"/>
            <a:ext cx="106045" cy="189230"/>
          </a:xfrm>
          <a:prstGeom prst="rect">
            <a:avLst/>
          </a:prstGeom>
        </p:spPr>
        <p:txBody>
          <a:bodyPr vert="horz" wrap="square" lIns="0" tIns="25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sz="1100" b="1" dirty="0">
                <a:solidFill>
                  <a:srgbClr val="FFFFFF"/>
                </a:solidFill>
                <a:latin typeface="Roboto"/>
                <a:cs typeface="Roboto"/>
              </a:rPr>
              <a:t>3</a:t>
            </a:r>
            <a:endParaRPr sz="1100">
              <a:latin typeface="Roboto"/>
              <a:cs typeface="Roboto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9708698" y="7422043"/>
            <a:ext cx="106045" cy="189230"/>
          </a:xfrm>
          <a:prstGeom prst="rect">
            <a:avLst/>
          </a:prstGeom>
        </p:spPr>
        <p:txBody>
          <a:bodyPr vert="horz" wrap="square" lIns="0" tIns="25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sz="1100" b="1" dirty="0">
                <a:solidFill>
                  <a:srgbClr val="FFFFFF"/>
                </a:solidFill>
                <a:latin typeface="Roboto"/>
                <a:cs typeface="Roboto"/>
              </a:rPr>
              <a:t>4</a:t>
            </a:r>
            <a:endParaRPr sz="1100">
              <a:latin typeface="Roboto"/>
              <a:cs typeface="Roboto"/>
            </a:endParaRPr>
          </a:p>
        </p:txBody>
      </p:sp>
      <p:sp>
        <p:nvSpPr>
          <p:cNvPr id="47" name="object 47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50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spc="45" dirty="0"/>
              <a:t>SCRATCH </a:t>
            </a:r>
            <a:r>
              <a:rPr spc="50" dirty="0"/>
              <a:t>EDUCATOR GUIDE</a:t>
            </a:r>
            <a:r>
              <a:rPr spc="140" dirty="0"/>
              <a:t> </a:t>
            </a:r>
            <a:r>
              <a:rPr dirty="0"/>
              <a:t>•</a:t>
            </a:r>
          </a:p>
        </p:txBody>
      </p:sp>
      <p:sp>
        <p:nvSpPr>
          <p:cNvPr id="48" name="object 48"/>
          <p:cNvSpPr txBox="1"/>
          <p:nvPr/>
        </p:nvSpPr>
        <p:spPr>
          <a:xfrm>
            <a:off x="5714753" y="7448018"/>
            <a:ext cx="1584960" cy="144780"/>
          </a:xfrm>
          <a:prstGeom prst="rect">
            <a:avLst/>
          </a:prstGeom>
        </p:spPr>
        <p:txBody>
          <a:bodyPr vert="horz" wrap="square" lIns="0" tIns="50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sz="800" b="1" spc="45" dirty="0">
                <a:solidFill>
                  <a:srgbClr val="939598"/>
                </a:solidFill>
                <a:latin typeface="Roboto"/>
                <a:cs typeface="Roboto"/>
              </a:rPr>
              <a:t>SCRATCH </a:t>
            </a:r>
            <a:r>
              <a:rPr sz="800" b="1" spc="50" dirty="0">
                <a:solidFill>
                  <a:srgbClr val="939598"/>
                </a:solidFill>
                <a:latin typeface="Roboto"/>
                <a:cs typeface="Roboto"/>
              </a:rPr>
              <a:t>EDUCATOR GUIDE</a:t>
            </a:r>
            <a:r>
              <a:rPr sz="800" b="1" spc="140" dirty="0">
                <a:solidFill>
                  <a:srgbClr val="939598"/>
                </a:solidFill>
                <a:latin typeface="Roboto"/>
                <a:cs typeface="Roboto"/>
              </a:rPr>
              <a:t> </a:t>
            </a:r>
            <a:r>
              <a:rPr sz="800" b="1" dirty="0">
                <a:solidFill>
                  <a:srgbClr val="939598"/>
                </a:solidFill>
                <a:latin typeface="Roboto"/>
                <a:cs typeface="Roboto"/>
              </a:rPr>
              <a:t>•</a:t>
            </a:r>
            <a:endParaRPr sz="800">
              <a:latin typeface="Roboto"/>
              <a:cs typeface="Roboto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717637" y="219494"/>
            <a:ext cx="2259330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b="1" spc="50" dirty="0">
                <a:solidFill>
                  <a:srgbClr val="FFFFFF"/>
                </a:solidFill>
                <a:latin typeface="Roboto"/>
                <a:cs typeface="Roboto"/>
              </a:rPr>
              <a:t>ANIMATE </a:t>
            </a:r>
            <a:r>
              <a:rPr sz="800" b="1" spc="45" dirty="0">
                <a:solidFill>
                  <a:srgbClr val="FFFFFF"/>
                </a:solidFill>
                <a:latin typeface="Roboto"/>
                <a:cs typeface="Roboto"/>
              </a:rPr>
              <a:t>YOUR </a:t>
            </a:r>
            <a:r>
              <a:rPr sz="800" b="1" spc="50" dirty="0">
                <a:solidFill>
                  <a:srgbClr val="FFFFFF"/>
                </a:solidFill>
                <a:latin typeface="Roboto"/>
                <a:cs typeface="Roboto"/>
              </a:rPr>
              <a:t>NAME </a:t>
            </a:r>
            <a:r>
              <a:rPr sz="800" b="1" dirty="0">
                <a:solidFill>
                  <a:srgbClr val="FFFFFF"/>
                </a:solidFill>
                <a:latin typeface="Roboto"/>
                <a:cs typeface="Roboto"/>
              </a:rPr>
              <a:t>/ </a:t>
            </a:r>
            <a:r>
              <a:rPr sz="800" b="1" spc="50" dirty="0">
                <a:solidFill>
                  <a:srgbClr val="FFFFFF"/>
                </a:solidFill>
                <a:latin typeface="Roboto"/>
                <a:cs typeface="Roboto"/>
              </a:rPr>
              <a:t>EDUCATOR</a:t>
            </a:r>
            <a:r>
              <a:rPr sz="800" b="1" spc="70" dirty="0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sz="800" b="1" spc="65" dirty="0">
                <a:solidFill>
                  <a:srgbClr val="FFFFFF"/>
                </a:solidFill>
                <a:latin typeface="Roboto"/>
                <a:cs typeface="Roboto"/>
              </a:rPr>
              <a:t>GUIDE</a:t>
            </a:r>
            <a:endParaRPr sz="800">
              <a:latin typeface="Roboto"/>
              <a:cs typeface="Roboto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4002245" y="146221"/>
            <a:ext cx="720054" cy="26880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9052594" y="150286"/>
            <a:ext cx="720054" cy="26880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628896" y="7424419"/>
            <a:ext cx="182879" cy="18287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9671050" y="7426959"/>
            <a:ext cx="182880" cy="18288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12576" y="116405"/>
            <a:ext cx="510231" cy="294593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675736" y="224046"/>
            <a:ext cx="2259330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b="1" spc="50" dirty="0">
                <a:solidFill>
                  <a:srgbClr val="FFFFFF"/>
                </a:solidFill>
                <a:latin typeface="Roboto"/>
                <a:cs typeface="Roboto"/>
              </a:rPr>
              <a:t>ANIMATE </a:t>
            </a:r>
            <a:r>
              <a:rPr sz="800" b="1" spc="45" dirty="0">
                <a:solidFill>
                  <a:srgbClr val="FFFFFF"/>
                </a:solidFill>
                <a:latin typeface="Roboto"/>
                <a:cs typeface="Roboto"/>
              </a:rPr>
              <a:t>YOUR </a:t>
            </a:r>
            <a:r>
              <a:rPr sz="800" b="1" spc="50" dirty="0">
                <a:solidFill>
                  <a:srgbClr val="FFFFFF"/>
                </a:solidFill>
                <a:latin typeface="Roboto"/>
                <a:cs typeface="Roboto"/>
              </a:rPr>
              <a:t>NAME </a:t>
            </a:r>
            <a:r>
              <a:rPr sz="800" b="1" dirty="0">
                <a:solidFill>
                  <a:srgbClr val="FFFFFF"/>
                </a:solidFill>
                <a:latin typeface="Roboto"/>
                <a:cs typeface="Roboto"/>
              </a:rPr>
              <a:t>/ </a:t>
            </a:r>
            <a:r>
              <a:rPr sz="800" b="1" spc="50" dirty="0">
                <a:solidFill>
                  <a:srgbClr val="FFFFFF"/>
                </a:solidFill>
                <a:latin typeface="Roboto"/>
                <a:cs typeface="Roboto"/>
              </a:rPr>
              <a:t>EDUCATOR</a:t>
            </a:r>
            <a:r>
              <a:rPr sz="800" b="1" spc="70" dirty="0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sz="800" b="1" spc="65" dirty="0">
                <a:solidFill>
                  <a:srgbClr val="FFFFFF"/>
                </a:solidFill>
                <a:latin typeface="Roboto"/>
                <a:cs typeface="Roboto"/>
              </a:rPr>
              <a:t>GUIDE</a:t>
            </a:r>
            <a:endParaRPr sz="800">
              <a:latin typeface="Roboto"/>
              <a:cs typeface="Roboto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5139363" y="133518"/>
            <a:ext cx="510231" cy="294593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5717676" y="6134100"/>
            <a:ext cx="4111625" cy="1066800"/>
          </a:xfrm>
          <a:custGeom>
            <a:avLst/>
            <a:gdLst/>
            <a:ahLst/>
            <a:cxnLst/>
            <a:rect l="l" t="t" r="r" b="b"/>
            <a:pathLst>
              <a:path w="4111625" h="1066800">
                <a:moveTo>
                  <a:pt x="4111409" y="0"/>
                </a:moveTo>
                <a:lnTo>
                  <a:pt x="114300" y="0"/>
                </a:lnTo>
                <a:lnTo>
                  <a:pt x="48220" y="1785"/>
                </a:lnTo>
                <a:lnTo>
                  <a:pt x="14287" y="14287"/>
                </a:lnTo>
                <a:lnTo>
                  <a:pt x="1785" y="48220"/>
                </a:lnTo>
                <a:lnTo>
                  <a:pt x="0" y="114300"/>
                </a:lnTo>
                <a:lnTo>
                  <a:pt x="0" y="1066800"/>
                </a:lnTo>
                <a:lnTo>
                  <a:pt x="3997109" y="1066800"/>
                </a:lnTo>
                <a:lnTo>
                  <a:pt x="4063188" y="1065014"/>
                </a:lnTo>
                <a:lnTo>
                  <a:pt x="4097121" y="1052512"/>
                </a:lnTo>
                <a:lnTo>
                  <a:pt x="4109623" y="1018579"/>
                </a:lnTo>
                <a:lnTo>
                  <a:pt x="4111409" y="952500"/>
                </a:lnTo>
                <a:lnTo>
                  <a:pt x="4111409" y="0"/>
                </a:lnTo>
                <a:close/>
              </a:path>
            </a:pathLst>
          </a:custGeom>
          <a:solidFill>
            <a:srgbClr val="FBE4D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5755167" y="6171590"/>
            <a:ext cx="4037329" cy="278130"/>
          </a:xfrm>
          <a:custGeom>
            <a:avLst/>
            <a:gdLst/>
            <a:ahLst/>
            <a:cxnLst/>
            <a:rect l="l" t="t" r="r" b="b"/>
            <a:pathLst>
              <a:path w="4037329" h="278129">
                <a:moveTo>
                  <a:pt x="4037076" y="0"/>
                </a:moveTo>
                <a:lnTo>
                  <a:pt x="114300" y="0"/>
                </a:lnTo>
                <a:lnTo>
                  <a:pt x="48220" y="1785"/>
                </a:lnTo>
                <a:lnTo>
                  <a:pt x="14287" y="14287"/>
                </a:lnTo>
                <a:lnTo>
                  <a:pt x="1785" y="48220"/>
                </a:lnTo>
                <a:lnTo>
                  <a:pt x="0" y="114300"/>
                </a:lnTo>
                <a:lnTo>
                  <a:pt x="0" y="277977"/>
                </a:lnTo>
                <a:lnTo>
                  <a:pt x="4037076" y="277977"/>
                </a:lnTo>
                <a:lnTo>
                  <a:pt x="403707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5720362" y="1981201"/>
            <a:ext cx="4111625" cy="1283335"/>
          </a:xfrm>
          <a:custGeom>
            <a:avLst/>
            <a:gdLst/>
            <a:ahLst/>
            <a:cxnLst/>
            <a:rect l="l" t="t" r="r" b="b"/>
            <a:pathLst>
              <a:path w="4111625" h="1283335">
                <a:moveTo>
                  <a:pt x="4111409" y="0"/>
                </a:moveTo>
                <a:lnTo>
                  <a:pt x="114300" y="0"/>
                </a:lnTo>
                <a:lnTo>
                  <a:pt x="48220" y="1785"/>
                </a:lnTo>
                <a:lnTo>
                  <a:pt x="14287" y="14287"/>
                </a:lnTo>
                <a:lnTo>
                  <a:pt x="1785" y="48220"/>
                </a:lnTo>
                <a:lnTo>
                  <a:pt x="0" y="114300"/>
                </a:lnTo>
                <a:lnTo>
                  <a:pt x="0" y="1283208"/>
                </a:lnTo>
                <a:lnTo>
                  <a:pt x="3997109" y="1283208"/>
                </a:lnTo>
                <a:lnTo>
                  <a:pt x="4063188" y="1281422"/>
                </a:lnTo>
                <a:lnTo>
                  <a:pt x="4097121" y="1268920"/>
                </a:lnTo>
                <a:lnTo>
                  <a:pt x="4109623" y="1234987"/>
                </a:lnTo>
                <a:lnTo>
                  <a:pt x="4111409" y="1168908"/>
                </a:lnTo>
                <a:lnTo>
                  <a:pt x="4111409" y="0"/>
                </a:lnTo>
                <a:close/>
              </a:path>
            </a:pathLst>
          </a:custGeom>
          <a:solidFill>
            <a:srgbClr val="FBE4D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685800" y="3390900"/>
            <a:ext cx="4111625" cy="1066800"/>
          </a:xfrm>
          <a:custGeom>
            <a:avLst/>
            <a:gdLst/>
            <a:ahLst/>
            <a:cxnLst/>
            <a:rect l="l" t="t" r="r" b="b"/>
            <a:pathLst>
              <a:path w="4111625" h="1066800">
                <a:moveTo>
                  <a:pt x="4111409" y="0"/>
                </a:moveTo>
                <a:lnTo>
                  <a:pt x="114300" y="0"/>
                </a:lnTo>
                <a:lnTo>
                  <a:pt x="48220" y="1785"/>
                </a:lnTo>
                <a:lnTo>
                  <a:pt x="14287" y="14287"/>
                </a:lnTo>
                <a:lnTo>
                  <a:pt x="1785" y="48220"/>
                </a:lnTo>
                <a:lnTo>
                  <a:pt x="0" y="114300"/>
                </a:lnTo>
                <a:lnTo>
                  <a:pt x="0" y="1066800"/>
                </a:lnTo>
                <a:lnTo>
                  <a:pt x="3997109" y="1066800"/>
                </a:lnTo>
                <a:lnTo>
                  <a:pt x="4063188" y="1065014"/>
                </a:lnTo>
                <a:lnTo>
                  <a:pt x="4097121" y="1052512"/>
                </a:lnTo>
                <a:lnTo>
                  <a:pt x="4109623" y="1018579"/>
                </a:lnTo>
                <a:lnTo>
                  <a:pt x="4111409" y="952500"/>
                </a:lnTo>
                <a:lnTo>
                  <a:pt x="4111409" y="0"/>
                </a:lnTo>
                <a:close/>
              </a:path>
            </a:pathLst>
          </a:custGeom>
          <a:solidFill>
            <a:srgbClr val="D4EFF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723290" y="3428390"/>
            <a:ext cx="4037329" cy="278130"/>
          </a:xfrm>
          <a:custGeom>
            <a:avLst/>
            <a:gdLst/>
            <a:ahLst/>
            <a:cxnLst/>
            <a:rect l="l" t="t" r="r" b="b"/>
            <a:pathLst>
              <a:path w="4037329" h="278129">
                <a:moveTo>
                  <a:pt x="4037076" y="0"/>
                </a:moveTo>
                <a:lnTo>
                  <a:pt x="114300" y="0"/>
                </a:lnTo>
                <a:lnTo>
                  <a:pt x="48220" y="1785"/>
                </a:lnTo>
                <a:lnTo>
                  <a:pt x="14287" y="14287"/>
                </a:lnTo>
                <a:lnTo>
                  <a:pt x="1785" y="48220"/>
                </a:lnTo>
                <a:lnTo>
                  <a:pt x="0" y="114300"/>
                </a:lnTo>
                <a:lnTo>
                  <a:pt x="0" y="277977"/>
                </a:lnTo>
                <a:lnTo>
                  <a:pt x="4037076" y="277977"/>
                </a:lnTo>
                <a:lnTo>
                  <a:pt x="403707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688277" y="1975280"/>
            <a:ext cx="4112895" cy="1338580"/>
          </a:xfrm>
          <a:custGeom>
            <a:avLst/>
            <a:gdLst/>
            <a:ahLst/>
            <a:cxnLst/>
            <a:rect l="l" t="t" r="r" b="b"/>
            <a:pathLst>
              <a:path w="4112895" h="1338579">
                <a:moveTo>
                  <a:pt x="4112323" y="0"/>
                </a:moveTo>
                <a:lnTo>
                  <a:pt x="114300" y="0"/>
                </a:lnTo>
                <a:lnTo>
                  <a:pt x="48220" y="1785"/>
                </a:lnTo>
                <a:lnTo>
                  <a:pt x="14287" y="14287"/>
                </a:lnTo>
                <a:lnTo>
                  <a:pt x="1785" y="48220"/>
                </a:lnTo>
                <a:lnTo>
                  <a:pt x="0" y="114300"/>
                </a:lnTo>
                <a:lnTo>
                  <a:pt x="0" y="1338440"/>
                </a:lnTo>
                <a:lnTo>
                  <a:pt x="3998023" y="1338440"/>
                </a:lnTo>
                <a:lnTo>
                  <a:pt x="4064103" y="1336654"/>
                </a:lnTo>
                <a:lnTo>
                  <a:pt x="4098036" y="1324152"/>
                </a:lnTo>
                <a:lnTo>
                  <a:pt x="4110537" y="1290219"/>
                </a:lnTo>
                <a:lnTo>
                  <a:pt x="4112323" y="1224140"/>
                </a:lnTo>
                <a:lnTo>
                  <a:pt x="4112323" y="0"/>
                </a:lnTo>
                <a:close/>
              </a:path>
            </a:pathLst>
          </a:custGeom>
          <a:solidFill>
            <a:srgbClr val="D4EFF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729691" y="2011781"/>
            <a:ext cx="4036695" cy="399415"/>
          </a:xfrm>
          <a:custGeom>
            <a:avLst/>
            <a:gdLst/>
            <a:ahLst/>
            <a:cxnLst/>
            <a:rect l="l" t="t" r="r" b="b"/>
            <a:pathLst>
              <a:path w="4036695" h="399414">
                <a:moveTo>
                  <a:pt x="4036161" y="0"/>
                </a:moveTo>
                <a:lnTo>
                  <a:pt x="114300" y="0"/>
                </a:lnTo>
                <a:lnTo>
                  <a:pt x="48220" y="1785"/>
                </a:lnTo>
                <a:lnTo>
                  <a:pt x="14287" y="14287"/>
                </a:lnTo>
                <a:lnTo>
                  <a:pt x="1785" y="48220"/>
                </a:lnTo>
                <a:lnTo>
                  <a:pt x="0" y="114300"/>
                </a:lnTo>
                <a:lnTo>
                  <a:pt x="0" y="398830"/>
                </a:lnTo>
                <a:lnTo>
                  <a:pt x="4036161" y="398830"/>
                </a:lnTo>
                <a:lnTo>
                  <a:pt x="403616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5716959" y="3383597"/>
            <a:ext cx="4112895" cy="2624455"/>
          </a:xfrm>
          <a:custGeom>
            <a:avLst/>
            <a:gdLst/>
            <a:ahLst/>
            <a:cxnLst/>
            <a:rect l="l" t="t" r="r" b="b"/>
            <a:pathLst>
              <a:path w="4112895" h="2624454">
                <a:moveTo>
                  <a:pt x="4112844" y="0"/>
                </a:moveTo>
                <a:lnTo>
                  <a:pt x="114300" y="0"/>
                </a:lnTo>
                <a:lnTo>
                  <a:pt x="48220" y="1785"/>
                </a:lnTo>
                <a:lnTo>
                  <a:pt x="14287" y="14287"/>
                </a:lnTo>
                <a:lnTo>
                  <a:pt x="1785" y="48220"/>
                </a:lnTo>
                <a:lnTo>
                  <a:pt x="0" y="114300"/>
                </a:lnTo>
                <a:lnTo>
                  <a:pt x="0" y="2624010"/>
                </a:lnTo>
                <a:lnTo>
                  <a:pt x="3998544" y="2624010"/>
                </a:lnTo>
                <a:lnTo>
                  <a:pt x="4064623" y="2622224"/>
                </a:lnTo>
                <a:lnTo>
                  <a:pt x="4098556" y="2609723"/>
                </a:lnTo>
                <a:lnTo>
                  <a:pt x="4111058" y="2575790"/>
                </a:lnTo>
                <a:lnTo>
                  <a:pt x="4112844" y="2509710"/>
                </a:lnTo>
                <a:lnTo>
                  <a:pt x="4112844" y="0"/>
                </a:lnTo>
                <a:close/>
              </a:path>
            </a:pathLst>
          </a:custGeom>
          <a:solidFill>
            <a:srgbClr val="FBE4D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5757062" y="3418941"/>
            <a:ext cx="4036695" cy="413384"/>
          </a:xfrm>
          <a:custGeom>
            <a:avLst/>
            <a:gdLst/>
            <a:ahLst/>
            <a:cxnLst/>
            <a:rect l="l" t="t" r="r" b="b"/>
            <a:pathLst>
              <a:path w="4036695" h="413385">
                <a:moveTo>
                  <a:pt x="4036161" y="0"/>
                </a:moveTo>
                <a:lnTo>
                  <a:pt x="114300" y="0"/>
                </a:lnTo>
                <a:lnTo>
                  <a:pt x="48220" y="1785"/>
                </a:lnTo>
                <a:lnTo>
                  <a:pt x="14287" y="14287"/>
                </a:lnTo>
                <a:lnTo>
                  <a:pt x="1785" y="48220"/>
                </a:lnTo>
                <a:lnTo>
                  <a:pt x="0" y="114300"/>
                </a:lnTo>
                <a:lnTo>
                  <a:pt x="0" y="413258"/>
                </a:lnTo>
                <a:lnTo>
                  <a:pt x="4036161" y="413258"/>
                </a:lnTo>
                <a:lnTo>
                  <a:pt x="403616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 txBox="1"/>
          <p:nvPr/>
        </p:nvSpPr>
        <p:spPr>
          <a:xfrm>
            <a:off x="673100" y="779102"/>
            <a:ext cx="305689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35" dirty="0">
                <a:solidFill>
                  <a:srgbClr val="00AEEF"/>
                </a:solidFill>
                <a:latin typeface="Roboto"/>
                <a:cs typeface="Roboto"/>
              </a:rPr>
              <a:t>Demonstrate </a:t>
            </a:r>
            <a:r>
              <a:rPr sz="1800" b="1" spc="30" dirty="0">
                <a:solidFill>
                  <a:srgbClr val="00AEEF"/>
                </a:solidFill>
                <a:latin typeface="Roboto"/>
                <a:cs typeface="Roboto"/>
              </a:rPr>
              <a:t>the </a:t>
            </a:r>
            <a:r>
              <a:rPr sz="1800" b="1" spc="35" dirty="0">
                <a:solidFill>
                  <a:srgbClr val="00AEEF"/>
                </a:solidFill>
                <a:latin typeface="Roboto"/>
                <a:cs typeface="Roboto"/>
              </a:rPr>
              <a:t>First</a:t>
            </a:r>
            <a:r>
              <a:rPr sz="1800" b="1" spc="140" dirty="0">
                <a:solidFill>
                  <a:srgbClr val="00AEEF"/>
                </a:solidFill>
                <a:latin typeface="Roboto"/>
                <a:cs typeface="Roboto"/>
              </a:rPr>
              <a:t> </a:t>
            </a:r>
            <a:r>
              <a:rPr sz="1800" b="1" spc="40" dirty="0">
                <a:solidFill>
                  <a:srgbClr val="00AEEF"/>
                </a:solidFill>
                <a:latin typeface="Roboto"/>
                <a:cs typeface="Roboto"/>
              </a:rPr>
              <a:t>Steps</a:t>
            </a:r>
            <a:endParaRPr sz="1800">
              <a:latin typeface="Roboto"/>
              <a:cs typeface="Roboto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838949" y="3447209"/>
            <a:ext cx="1297305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b="1" spc="-5" dirty="0">
                <a:solidFill>
                  <a:srgbClr val="00AEEF"/>
                </a:solidFill>
                <a:latin typeface="Roboto"/>
                <a:cs typeface="Roboto"/>
              </a:rPr>
              <a:t>Make it do</a:t>
            </a:r>
            <a:r>
              <a:rPr sz="1000" b="1" spc="-70" dirty="0">
                <a:solidFill>
                  <a:srgbClr val="00AEEF"/>
                </a:solidFill>
                <a:latin typeface="Roboto"/>
                <a:cs typeface="Roboto"/>
              </a:rPr>
              <a:t> </a:t>
            </a:r>
            <a:r>
              <a:rPr sz="1000" b="1" spc="-5" dirty="0">
                <a:solidFill>
                  <a:srgbClr val="00AEEF"/>
                </a:solidFill>
                <a:latin typeface="Roboto"/>
                <a:cs typeface="Roboto"/>
              </a:rPr>
              <a:t>something:</a:t>
            </a:r>
            <a:endParaRPr sz="1000">
              <a:latin typeface="Roboto"/>
              <a:cs typeface="Roboto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857284" y="2045021"/>
            <a:ext cx="224663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b="1" dirty="0">
                <a:solidFill>
                  <a:srgbClr val="00AEEF"/>
                </a:solidFill>
                <a:latin typeface="Roboto"/>
                <a:cs typeface="Roboto"/>
              </a:rPr>
              <a:t>In </a:t>
            </a:r>
            <a:r>
              <a:rPr sz="1000" b="1" spc="-5" dirty="0">
                <a:solidFill>
                  <a:srgbClr val="00AEEF"/>
                </a:solidFill>
                <a:latin typeface="Roboto"/>
                <a:cs typeface="Roboto"/>
              </a:rPr>
              <a:t>Scratch, click</a:t>
            </a:r>
            <a:r>
              <a:rPr sz="1000" b="1" spc="-15" dirty="0">
                <a:solidFill>
                  <a:srgbClr val="00AEEF"/>
                </a:solidFill>
                <a:latin typeface="Roboto"/>
                <a:cs typeface="Roboto"/>
              </a:rPr>
              <a:t> </a:t>
            </a:r>
            <a:r>
              <a:rPr sz="1000" b="1" spc="-5" dirty="0">
                <a:solidFill>
                  <a:srgbClr val="00AEEF"/>
                </a:solidFill>
                <a:latin typeface="Roboto"/>
                <a:cs typeface="Roboto"/>
              </a:rPr>
              <a:t>Create.</a:t>
            </a:r>
            <a:endParaRPr sz="1000">
              <a:latin typeface="Roboto"/>
              <a:cs typeface="Roboto"/>
            </a:endParaRPr>
          </a:p>
          <a:p>
            <a:pPr marL="12700">
              <a:lnSpc>
                <a:spcPct val="100000"/>
              </a:lnSpc>
            </a:pPr>
            <a:r>
              <a:rPr sz="1000" b="1" spc="-5" dirty="0">
                <a:solidFill>
                  <a:srgbClr val="00AEEF"/>
                </a:solidFill>
                <a:latin typeface="Roboto"/>
                <a:cs typeface="Roboto"/>
              </a:rPr>
              <a:t>Choose </a:t>
            </a:r>
            <a:r>
              <a:rPr sz="1000" b="1" dirty="0">
                <a:solidFill>
                  <a:srgbClr val="00AEEF"/>
                </a:solidFill>
                <a:latin typeface="Roboto"/>
                <a:cs typeface="Roboto"/>
              </a:rPr>
              <a:t>a </a:t>
            </a:r>
            <a:r>
              <a:rPr sz="1000" b="1" spc="-5" dirty="0">
                <a:solidFill>
                  <a:srgbClr val="00AEEF"/>
                </a:solidFill>
                <a:latin typeface="Roboto"/>
                <a:cs typeface="Roboto"/>
              </a:rPr>
              <a:t>letter </a:t>
            </a:r>
            <a:r>
              <a:rPr sz="1000" b="1" spc="-10" dirty="0">
                <a:solidFill>
                  <a:srgbClr val="00AEEF"/>
                </a:solidFill>
                <a:latin typeface="Roboto"/>
                <a:cs typeface="Roboto"/>
              </a:rPr>
              <a:t>from </a:t>
            </a:r>
            <a:r>
              <a:rPr sz="1000" b="1" dirty="0">
                <a:solidFill>
                  <a:srgbClr val="00AEEF"/>
                </a:solidFill>
                <a:latin typeface="Roboto"/>
                <a:cs typeface="Roboto"/>
              </a:rPr>
              <a:t>the Sprite</a:t>
            </a:r>
            <a:r>
              <a:rPr sz="1000" b="1" spc="-55" dirty="0">
                <a:solidFill>
                  <a:srgbClr val="00AEEF"/>
                </a:solidFill>
                <a:latin typeface="Roboto"/>
                <a:cs typeface="Roboto"/>
              </a:rPr>
              <a:t> </a:t>
            </a:r>
            <a:r>
              <a:rPr sz="1000" b="1" spc="-5" dirty="0">
                <a:solidFill>
                  <a:srgbClr val="00AEEF"/>
                </a:solidFill>
                <a:latin typeface="Roboto"/>
                <a:cs typeface="Roboto"/>
              </a:rPr>
              <a:t>Library:</a:t>
            </a:r>
            <a:endParaRPr sz="1000">
              <a:latin typeface="Roboto"/>
              <a:cs typeface="Roboto"/>
            </a:endParaRPr>
          </a:p>
        </p:txBody>
      </p:sp>
      <p:sp>
        <p:nvSpPr>
          <p:cNvPr id="22" name="object 22"/>
          <p:cNvSpPr txBox="1">
            <a:spLocks noGrp="1"/>
          </p:cNvSpPr>
          <p:nvPr>
            <p:ph type="title"/>
          </p:nvPr>
        </p:nvSpPr>
        <p:spPr>
          <a:xfrm>
            <a:off x="5699252" y="639698"/>
            <a:ext cx="1093470" cy="4368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65" dirty="0">
                <a:solidFill>
                  <a:srgbClr val="EA6955"/>
                </a:solidFill>
              </a:rPr>
              <a:t>C</a:t>
            </a:r>
            <a:r>
              <a:rPr spc="40" dirty="0">
                <a:solidFill>
                  <a:srgbClr val="EA6955"/>
                </a:solidFill>
              </a:rPr>
              <a:t>r</a:t>
            </a:r>
            <a:r>
              <a:rPr spc="65" dirty="0">
                <a:solidFill>
                  <a:srgbClr val="EA6955"/>
                </a:solidFill>
              </a:rPr>
              <a:t>eate</a:t>
            </a:r>
          </a:p>
        </p:txBody>
      </p:sp>
      <p:sp>
        <p:nvSpPr>
          <p:cNvPr id="23" name="object 23"/>
          <p:cNvSpPr txBox="1"/>
          <p:nvPr/>
        </p:nvSpPr>
        <p:spPr>
          <a:xfrm>
            <a:off x="5699252" y="1221866"/>
            <a:ext cx="2986405" cy="508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5600"/>
              </a:lnSpc>
              <a:spcBef>
                <a:spcPts val="100"/>
              </a:spcBef>
            </a:pPr>
            <a:r>
              <a:rPr sz="1500" dirty="0">
                <a:solidFill>
                  <a:srgbClr val="4C4D4F"/>
                </a:solidFill>
                <a:latin typeface="Roboto"/>
                <a:cs typeface="Roboto"/>
              </a:rPr>
              <a:t>Support participants as </a:t>
            </a:r>
            <a:r>
              <a:rPr sz="1500" spc="-5" dirty="0">
                <a:solidFill>
                  <a:srgbClr val="4C4D4F"/>
                </a:solidFill>
                <a:latin typeface="Roboto"/>
                <a:cs typeface="Roboto"/>
              </a:rPr>
              <a:t>they create  interactive </a:t>
            </a:r>
            <a:r>
              <a:rPr sz="1500" dirty="0">
                <a:solidFill>
                  <a:srgbClr val="4C4D4F"/>
                </a:solidFill>
                <a:latin typeface="Roboto"/>
                <a:cs typeface="Roboto"/>
              </a:rPr>
              <a:t>name</a:t>
            </a:r>
            <a:r>
              <a:rPr sz="1500" spc="-5" dirty="0">
                <a:solidFill>
                  <a:srgbClr val="4C4D4F"/>
                </a:solidFill>
                <a:latin typeface="Roboto"/>
                <a:cs typeface="Roboto"/>
              </a:rPr>
              <a:t> </a:t>
            </a:r>
            <a:r>
              <a:rPr sz="1500" spc="-10" dirty="0">
                <a:solidFill>
                  <a:srgbClr val="4C4D4F"/>
                </a:solidFill>
                <a:latin typeface="Roboto"/>
                <a:cs typeface="Roboto"/>
              </a:rPr>
              <a:t>projects.</a:t>
            </a:r>
            <a:endParaRPr sz="1500">
              <a:latin typeface="Roboto"/>
              <a:cs typeface="Roboto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9551997" y="706662"/>
            <a:ext cx="200939" cy="154711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9524608" y="858041"/>
            <a:ext cx="255904" cy="74930"/>
          </a:xfrm>
          <a:custGeom>
            <a:avLst/>
            <a:gdLst/>
            <a:ahLst/>
            <a:cxnLst/>
            <a:rect l="l" t="t" r="r" b="b"/>
            <a:pathLst>
              <a:path w="255904" h="74930">
                <a:moveTo>
                  <a:pt x="19253" y="74434"/>
                </a:moveTo>
                <a:lnTo>
                  <a:pt x="236473" y="74434"/>
                </a:lnTo>
                <a:lnTo>
                  <a:pt x="244388" y="72936"/>
                </a:lnTo>
                <a:lnTo>
                  <a:pt x="251247" y="68667"/>
                </a:lnTo>
                <a:lnTo>
                  <a:pt x="255529" y="61967"/>
                </a:lnTo>
                <a:lnTo>
                  <a:pt x="255714" y="53174"/>
                </a:lnTo>
                <a:lnTo>
                  <a:pt x="248897" y="38656"/>
                </a:lnTo>
                <a:lnTo>
                  <a:pt x="237391" y="21067"/>
                </a:lnTo>
                <a:lnTo>
                  <a:pt x="226557" y="6238"/>
                </a:lnTo>
                <a:lnTo>
                  <a:pt x="221754" y="0"/>
                </a:lnTo>
                <a:lnTo>
                  <a:pt x="33972" y="0"/>
                </a:lnTo>
                <a:lnTo>
                  <a:pt x="16353" y="22462"/>
                </a:lnTo>
                <a:lnTo>
                  <a:pt x="6942" y="35488"/>
                </a:lnTo>
                <a:lnTo>
                  <a:pt x="2552" y="44064"/>
                </a:lnTo>
                <a:lnTo>
                  <a:pt x="0" y="53174"/>
                </a:lnTo>
                <a:lnTo>
                  <a:pt x="190" y="61967"/>
                </a:lnTo>
                <a:lnTo>
                  <a:pt x="4473" y="68667"/>
                </a:lnTo>
                <a:lnTo>
                  <a:pt x="11333" y="72936"/>
                </a:lnTo>
                <a:lnTo>
                  <a:pt x="19253" y="74434"/>
                </a:lnTo>
                <a:close/>
              </a:path>
            </a:pathLst>
          </a:custGeom>
          <a:ln w="12865">
            <a:solidFill>
              <a:srgbClr val="EA6A5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9547901" y="907882"/>
            <a:ext cx="208915" cy="0"/>
          </a:xfrm>
          <a:custGeom>
            <a:avLst/>
            <a:gdLst/>
            <a:ahLst/>
            <a:cxnLst/>
            <a:rect l="l" t="t" r="r" b="b"/>
            <a:pathLst>
              <a:path w="208915">
                <a:moveTo>
                  <a:pt x="0" y="0"/>
                </a:moveTo>
                <a:lnTo>
                  <a:pt x="208546" y="0"/>
                </a:lnTo>
              </a:path>
            </a:pathLst>
          </a:custGeom>
          <a:ln w="12890">
            <a:solidFill>
              <a:srgbClr val="EA6A5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9561629" y="884673"/>
            <a:ext cx="180975" cy="0"/>
          </a:xfrm>
          <a:custGeom>
            <a:avLst/>
            <a:gdLst/>
            <a:ahLst/>
            <a:cxnLst/>
            <a:rect l="l" t="t" r="r" b="b"/>
            <a:pathLst>
              <a:path w="180975">
                <a:moveTo>
                  <a:pt x="0" y="0"/>
                </a:moveTo>
                <a:lnTo>
                  <a:pt x="180644" y="0"/>
                </a:lnTo>
              </a:path>
            </a:pathLst>
          </a:custGeom>
          <a:ln w="12890">
            <a:solidFill>
              <a:srgbClr val="EA6A5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9583757" y="726859"/>
            <a:ext cx="135501" cy="112071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 txBox="1"/>
          <p:nvPr/>
        </p:nvSpPr>
        <p:spPr>
          <a:xfrm>
            <a:off x="9453058" y="938829"/>
            <a:ext cx="395605" cy="132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b="1" spc="45" dirty="0">
                <a:solidFill>
                  <a:srgbClr val="EA6955"/>
                </a:solidFill>
                <a:latin typeface="Roboto"/>
                <a:cs typeface="Roboto"/>
              </a:rPr>
              <a:t>CREATE</a:t>
            </a:r>
            <a:endParaRPr sz="700">
              <a:latin typeface="Roboto"/>
              <a:cs typeface="Roboto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5870963" y="3474764"/>
            <a:ext cx="181483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b="1" spc="-10" dirty="0">
                <a:solidFill>
                  <a:srgbClr val="EA6955"/>
                </a:solidFill>
                <a:latin typeface="Roboto"/>
                <a:cs typeface="Roboto"/>
              </a:rPr>
              <a:t>Provide Resources</a:t>
            </a:r>
            <a:endParaRPr sz="1000">
              <a:latin typeface="Roboto"/>
              <a:cs typeface="Roboto"/>
            </a:endParaRPr>
          </a:p>
          <a:p>
            <a:pPr marL="12700">
              <a:lnSpc>
                <a:spcPct val="100000"/>
              </a:lnSpc>
            </a:pPr>
            <a:r>
              <a:rPr sz="1000" spc="-5" dirty="0">
                <a:solidFill>
                  <a:srgbClr val="4C4D4F"/>
                </a:solidFill>
                <a:latin typeface="Roboto"/>
                <a:cs typeface="Roboto"/>
              </a:rPr>
              <a:t>Offer options for getting</a:t>
            </a:r>
            <a:r>
              <a:rPr sz="1000" spc="-40" dirty="0">
                <a:solidFill>
                  <a:srgbClr val="4C4D4F"/>
                </a:solidFill>
                <a:latin typeface="Roboto"/>
                <a:cs typeface="Roboto"/>
              </a:rPr>
              <a:t> </a:t>
            </a:r>
            <a:r>
              <a:rPr sz="1000" dirty="0">
                <a:solidFill>
                  <a:srgbClr val="4C4D4F"/>
                </a:solidFill>
                <a:latin typeface="Roboto"/>
                <a:cs typeface="Roboto"/>
              </a:rPr>
              <a:t>started</a:t>
            </a:r>
            <a:endParaRPr sz="1000">
              <a:latin typeface="Roboto"/>
              <a:cs typeface="Roboto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5875953" y="6232616"/>
            <a:ext cx="152527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b="1" dirty="0">
                <a:solidFill>
                  <a:srgbClr val="EA6955"/>
                </a:solidFill>
                <a:latin typeface="Roboto"/>
                <a:cs typeface="Roboto"/>
              </a:rPr>
              <a:t>Suggest Ideas </a:t>
            </a:r>
            <a:r>
              <a:rPr sz="1000" b="1" spc="-5" dirty="0">
                <a:solidFill>
                  <a:srgbClr val="EA6955"/>
                </a:solidFill>
                <a:latin typeface="Roboto"/>
                <a:cs typeface="Roboto"/>
              </a:rPr>
              <a:t>for</a:t>
            </a:r>
            <a:r>
              <a:rPr sz="1000" b="1" spc="-70" dirty="0">
                <a:solidFill>
                  <a:srgbClr val="EA6955"/>
                </a:solidFill>
                <a:latin typeface="Roboto"/>
                <a:cs typeface="Roboto"/>
              </a:rPr>
              <a:t> </a:t>
            </a:r>
            <a:r>
              <a:rPr sz="1000" b="1" dirty="0">
                <a:solidFill>
                  <a:srgbClr val="EA6955"/>
                </a:solidFill>
                <a:latin typeface="Roboto"/>
                <a:cs typeface="Roboto"/>
              </a:rPr>
              <a:t>Starting</a:t>
            </a:r>
            <a:endParaRPr sz="1000">
              <a:latin typeface="Roboto"/>
              <a:cs typeface="Roboto"/>
            </a:endParaRPr>
          </a:p>
        </p:txBody>
      </p:sp>
      <p:sp>
        <p:nvSpPr>
          <p:cNvPr id="32" name="object 32"/>
          <p:cNvSpPr/>
          <p:nvPr/>
        </p:nvSpPr>
        <p:spPr>
          <a:xfrm>
            <a:off x="9688194" y="7446873"/>
            <a:ext cx="141605" cy="141604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 txBox="1"/>
          <p:nvPr/>
        </p:nvSpPr>
        <p:spPr>
          <a:xfrm>
            <a:off x="4373059" y="944112"/>
            <a:ext cx="441325" cy="132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b="1" spc="55" dirty="0">
                <a:solidFill>
                  <a:srgbClr val="00AEEF"/>
                </a:solidFill>
                <a:latin typeface="Roboto"/>
                <a:cs typeface="Roboto"/>
              </a:rPr>
              <a:t>I</a:t>
            </a:r>
            <a:r>
              <a:rPr sz="700" b="1" spc="65" dirty="0">
                <a:solidFill>
                  <a:srgbClr val="00AEEF"/>
                </a:solidFill>
                <a:latin typeface="Roboto"/>
                <a:cs typeface="Roboto"/>
              </a:rPr>
              <a:t>M</a:t>
            </a:r>
            <a:r>
              <a:rPr sz="700" b="1" spc="50" dirty="0">
                <a:solidFill>
                  <a:srgbClr val="00AEEF"/>
                </a:solidFill>
                <a:latin typeface="Roboto"/>
                <a:cs typeface="Roboto"/>
              </a:rPr>
              <a:t>A</a:t>
            </a:r>
            <a:r>
              <a:rPr sz="700" b="1" spc="55" dirty="0">
                <a:solidFill>
                  <a:srgbClr val="00AEEF"/>
                </a:solidFill>
                <a:latin typeface="Roboto"/>
                <a:cs typeface="Roboto"/>
              </a:rPr>
              <a:t>GINE</a:t>
            </a:r>
            <a:endParaRPr sz="700">
              <a:latin typeface="Roboto"/>
              <a:cs typeface="Roboto"/>
            </a:endParaRPr>
          </a:p>
        </p:txBody>
      </p:sp>
      <p:sp>
        <p:nvSpPr>
          <p:cNvPr id="34" name="object 34"/>
          <p:cNvSpPr/>
          <p:nvPr/>
        </p:nvSpPr>
        <p:spPr>
          <a:xfrm>
            <a:off x="4518386" y="684231"/>
            <a:ext cx="218393" cy="265006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688736" y="4540336"/>
            <a:ext cx="4111625" cy="1619885"/>
          </a:xfrm>
          <a:custGeom>
            <a:avLst/>
            <a:gdLst/>
            <a:ahLst/>
            <a:cxnLst/>
            <a:rect l="l" t="t" r="r" b="b"/>
            <a:pathLst>
              <a:path w="4111625" h="1619885">
                <a:moveTo>
                  <a:pt x="4111409" y="0"/>
                </a:moveTo>
                <a:lnTo>
                  <a:pt x="114300" y="0"/>
                </a:lnTo>
                <a:lnTo>
                  <a:pt x="48220" y="1785"/>
                </a:lnTo>
                <a:lnTo>
                  <a:pt x="14287" y="14287"/>
                </a:lnTo>
                <a:lnTo>
                  <a:pt x="1785" y="48220"/>
                </a:lnTo>
                <a:lnTo>
                  <a:pt x="0" y="114300"/>
                </a:lnTo>
                <a:lnTo>
                  <a:pt x="0" y="1619669"/>
                </a:lnTo>
                <a:lnTo>
                  <a:pt x="3997109" y="1619669"/>
                </a:lnTo>
                <a:lnTo>
                  <a:pt x="4063188" y="1617883"/>
                </a:lnTo>
                <a:lnTo>
                  <a:pt x="4097121" y="1605381"/>
                </a:lnTo>
                <a:lnTo>
                  <a:pt x="4109623" y="1571448"/>
                </a:lnTo>
                <a:lnTo>
                  <a:pt x="4111409" y="1505369"/>
                </a:lnTo>
                <a:lnTo>
                  <a:pt x="4111409" y="0"/>
                </a:lnTo>
                <a:close/>
              </a:path>
            </a:pathLst>
          </a:custGeom>
          <a:solidFill>
            <a:srgbClr val="D4EFF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726226" y="4577826"/>
            <a:ext cx="4037329" cy="278130"/>
          </a:xfrm>
          <a:custGeom>
            <a:avLst/>
            <a:gdLst/>
            <a:ahLst/>
            <a:cxnLst/>
            <a:rect l="l" t="t" r="r" b="b"/>
            <a:pathLst>
              <a:path w="4037329" h="278129">
                <a:moveTo>
                  <a:pt x="4037076" y="0"/>
                </a:moveTo>
                <a:lnTo>
                  <a:pt x="114300" y="0"/>
                </a:lnTo>
                <a:lnTo>
                  <a:pt x="48220" y="1785"/>
                </a:lnTo>
                <a:lnTo>
                  <a:pt x="14287" y="14287"/>
                </a:lnTo>
                <a:lnTo>
                  <a:pt x="1785" y="48220"/>
                </a:lnTo>
                <a:lnTo>
                  <a:pt x="0" y="114300"/>
                </a:lnTo>
                <a:lnTo>
                  <a:pt x="0" y="277977"/>
                </a:lnTo>
                <a:lnTo>
                  <a:pt x="4037076" y="277977"/>
                </a:lnTo>
                <a:lnTo>
                  <a:pt x="403707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 txBox="1"/>
          <p:nvPr/>
        </p:nvSpPr>
        <p:spPr>
          <a:xfrm>
            <a:off x="832037" y="4622045"/>
            <a:ext cx="77216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b="1" dirty="0">
                <a:solidFill>
                  <a:srgbClr val="00AEEF"/>
                </a:solidFill>
                <a:latin typeface="Roboto"/>
                <a:cs typeface="Roboto"/>
              </a:rPr>
              <a:t>Add a</a:t>
            </a:r>
            <a:r>
              <a:rPr sz="1000" b="1" spc="-85" dirty="0">
                <a:solidFill>
                  <a:srgbClr val="00AEEF"/>
                </a:solidFill>
                <a:latin typeface="Roboto"/>
                <a:cs typeface="Roboto"/>
              </a:rPr>
              <a:t> </a:t>
            </a:r>
            <a:r>
              <a:rPr sz="1000" b="1" spc="-5" dirty="0">
                <a:solidFill>
                  <a:srgbClr val="00AEEF"/>
                </a:solidFill>
                <a:latin typeface="Roboto"/>
                <a:cs typeface="Roboto"/>
              </a:rPr>
              <a:t>sound:</a:t>
            </a:r>
            <a:endParaRPr sz="1000">
              <a:latin typeface="Roboto"/>
              <a:cs typeface="Roboto"/>
            </a:endParaRPr>
          </a:p>
        </p:txBody>
      </p:sp>
      <p:sp>
        <p:nvSpPr>
          <p:cNvPr id="38" name="object 38"/>
          <p:cNvSpPr/>
          <p:nvPr/>
        </p:nvSpPr>
        <p:spPr>
          <a:xfrm>
            <a:off x="692546" y="6248400"/>
            <a:ext cx="4111625" cy="1057275"/>
          </a:xfrm>
          <a:custGeom>
            <a:avLst/>
            <a:gdLst/>
            <a:ahLst/>
            <a:cxnLst/>
            <a:rect l="l" t="t" r="r" b="b"/>
            <a:pathLst>
              <a:path w="4111625" h="1057275">
                <a:moveTo>
                  <a:pt x="4111409" y="0"/>
                </a:moveTo>
                <a:lnTo>
                  <a:pt x="114300" y="0"/>
                </a:lnTo>
                <a:lnTo>
                  <a:pt x="48220" y="1785"/>
                </a:lnTo>
                <a:lnTo>
                  <a:pt x="14287" y="14287"/>
                </a:lnTo>
                <a:lnTo>
                  <a:pt x="1785" y="48220"/>
                </a:lnTo>
                <a:lnTo>
                  <a:pt x="0" y="114300"/>
                </a:lnTo>
                <a:lnTo>
                  <a:pt x="0" y="1057021"/>
                </a:lnTo>
                <a:lnTo>
                  <a:pt x="3997109" y="1057021"/>
                </a:lnTo>
                <a:lnTo>
                  <a:pt x="4063188" y="1055235"/>
                </a:lnTo>
                <a:lnTo>
                  <a:pt x="4097121" y="1042733"/>
                </a:lnTo>
                <a:lnTo>
                  <a:pt x="4109623" y="1008800"/>
                </a:lnTo>
                <a:lnTo>
                  <a:pt x="4111409" y="942721"/>
                </a:lnTo>
                <a:lnTo>
                  <a:pt x="4111409" y="0"/>
                </a:lnTo>
                <a:close/>
              </a:path>
            </a:pathLst>
          </a:custGeom>
          <a:solidFill>
            <a:srgbClr val="D4EFF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730036" y="6285890"/>
            <a:ext cx="4037329" cy="227329"/>
          </a:xfrm>
          <a:custGeom>
            <a:avLst/>
            <a:gdLst/>
            <a:ahLst/>
            <a:cxnLst/>
            <a:rect l="l" t="t" r="r" b="b"/>
            <a:pathLst>
              <a:path w="4037329" h="227329">
                <a:moveTo>
                  <a:pt x="4037076" y="0"/>
                </a:moveTo>
                <a:lnTo>
                  <a:pt x="88900" y="0"/>
                </a:lnTo>
                <a:lnTo>
                  <a:pt x="37504" y="1389"/>
                </a:lnTo>
                <a:lnTo>
                  <a:pt x="11112" y="11112"/>
                </a:lnTo>
                <a:lnTo>
                  <a:pt x="1389" y="37504"/>
                </a:lnTo>
                <a:lnTo>
                  <a:pt x="0" y="88900"/>
                </a:lnTo>
                <a:lnTo>
                  <a:pt x="0" y="227177"/>
                </a:lnTo>
                <a:lnTo>
                  <a:pt x="4037076" y="227177"/>
                </a:lnTo>
                <a:lnTo>
                  <a:pt x="403707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2398101" y="4927291"/>
            <a:ext cx="1426249" cy="889308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5873751" y="2523992"/>
            <a:ext cx="1856105" cy="686435"/>
          </a:xfrm>
          <a:custGeom>
            <a:avLst/>
            <a:gdLst/>
            <a:ahLst/>
            <a:cxnLst/>
            <a:rect l="l" t="t" r="r" b="b"/>
            <a:pathLst>
              <a:path w="1856104" h="686435">
                <a:moveTo>
                  <a:pt x="1662163" y="521995"/>
                </a:moveTo>
                <a:lnTo>
                  <a:pt x="1530769" y="521995"/>
                </a:lnTo>
                <a:lnTo>
                  <a:pt x="1540156" y="541046"/>
                </a:lnTo>
                <a:lnTo>
                  <a:pt x="1548985" y="584096"/>
                </a:lnTo>
                <a:lnTo>
                  <a:pt x="1545258" y="637050"/>
                </a:lnTo>
                <a:lnTo>
                  <a:pt x="1516976" y="685812"/>
                </a:lnTo>
                <a:lnTo>
                  <a:pt x="1614485" y="651084"/>
                </a:lnTo>
                <a:lnTo>
                  <a:pt x="1662112" y="622444"/>
                </a:lnTo>
                <a:lnTo>
                  <a:pt x="1673467" y="584533"/>
                </a:lnTo>
                <a:lnTo>
                  <a:pt x="1662163" y="521995"/>
                </a:lnTo>
                <a:close/>
              </a:path>
              <a:path w="1856104" h="686435">
                <a:moveTo>
                  <a:pt x="1771954" y="0"/>
                </a:moveTo>
                <a:lnTo>
                  <a:pt x="83756" y="0"/>
                </a:lnTo>
                <a:lnTo>
                  <a:pt x="35334" y="1707"/>
                </a:lnTo>
                <a:lnTo>
                  <a:pt x="10469" y="13657"/>
                </a:lnTo>
                <a:lnTo>
                  <a:pt x="1308" y="46093"/>
                </a:lnTo>
                <a:lnTo>
                  <a:pt x="0" y="109258"/>
                </a:lnTo>
                <a:lnTo>
                  <a:pt x="0" y="412737"/>
                </a:lnTo>
                <a:lnTo>
                  <a:pt x="1308" y="475902"/>
                </a:lnTo>
                <a:lnTo>
                  <a:pt x="10469" y="508338"/>
                </a:lnTo>
                <a:lnTo>
                  <a:pt x="35334" y="520288"/>
                </a:lnTo>
                <a:lnTo>
                  <a:pt x="83756" y="521995"/>
                </a:lnTo>
                <a:lnTo>
                  <a:pt x="1771954" y="521995"/>
                </a:lnTo>
                <a:lnTo>
                  <a:pt x="1820383" y="520288"/>
                </a:lnTo>
                <a:lnTo>
                  <a:pt x="1845252" y="508338"/>
                </a:lnTo>
                <a:lnTo>
                  <a:pt x="1854415" y="475902"/>
                </a:lnTo>
                <a:lnTo>
                  <a:pt x="1855724" y="412737"/>
                </a:lnTo>
                <a:lnTo>
                  <a:pt x="1855724" y="109258"/>
                </a:lnTo>
                <a:lnTo>
                  <a:pt x="1854415" y="46093"/>
                </a:lnTo>
                <a:lnTo>
                  <a:pt x="1845252" y="13657"/>
                </a:lnTo>
                <a:lnTo>
                  <a:pt x="1820383" y="1707"/>
                </a:lnTo>
                <a:lnTo>
                  <a:pt x="1771954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7729475" y="2663597"/>
            <a:ext cx="0" cy="231140"/>
          </a:xfrm>
          <a:custGeom>
            <a:avLst/>
            <a:gdLst/>
            <a:ahLst/>
            <a:cxnLst/>
            <a:rect l="l" t="t" r="r" b="b"/>
            <a:pathLst>
              <a:path h="231139">
                <a:moveTo>
                  <a:pt x="0" y="230784"/>
                </a:moveTo>
                <a:lnTo>
                  <a:pt x="0" y="0"/>
                </a:lnTo>
              </a:path>
            </a:pathLst>
          </a:custGeom>
          <a:ln w="12700">
            <a:solidFill>
              <a:srgbClr val="85B033"/>
            </a:solidFill>
            <a:prstDash val="sys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7682676" y="2532995"/>
            <a:ext cx="36830" cy="46990"/>
          </a:xfrm>
          <a:custGeom>
            <a:avLst/>
            <a:gdLst/>
            <a:ahLst/>
            <a:cxnLst/>
            <a:rect l="l" t="t" r="r" b="b"/>
            <a:pathLst>
              <a:path w="36829" h="46989">
                <a:moveTo>
                  <a:pt x="36804" y="46888"/>
                </a:moveTo>
                <a:lnTo>
                  <a:pt x="30861" y="33405"/>
                </a:lnTo>
                <a:lnTo>
                  <a:pt x="22936" y="20600"/>
                </a:lnTo>
                <a:lnTo>
                  <a:pt x="12744" y="9217"/>
                </a:lnTo>
                <a:lnTo>
                  <a:pt x="0" y="0"/>
                </a:lnTo>
              </a:path>
            </a:pathLst>
          </a:custGeom>
          <a:ln w="12700">
            <a:solidFill>
              <a:srgbClr val="85B033"/>
            </a:solidFill>
            <a:prstDash val="sys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5988773" y="2523998"/>
            <a:ext cx="1613535" cy="0"/>
          </a:xfrm>
          <a:custGeom>
            <a:avLst/>
            <a:gdLst/>
            <a:ahLst/>
            <a:cxnLst/>
            <a:rect l="l" t="t" r="r" b="b"/>
            <a:pathLst>
              <a:path w="1613534">
                <a:moveTo>
                  <a:pt x="1613217" y="0"/>
                </a:moveTo>
                <a:lnTo>
                  <a:pt x="0" y="0"/>
                </a:lnTo>
              </a:path>
            </a:pathLst>
          </a:custGeom>
          <a:ln w="12700">
            <a:solidFill>
              <a:srgbClr val="85B033"/>
            </a:solidFill>
            <a:prstDash val="sys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5877811" y="2543514"/>
            <a:ext cx="30480" cy="52069"/>
          </a:xfrm>
          <a:custGeom>
            <a:avLst/>
            <a:gdLst/>
            <a:ahLst/>
            <a:cxnLst/>
            <a:rect l="l" t="t" r="r" b="b"/>
            <a:pathLst>
              <a:path w="30479" h="52069">
                <a:moveTo>
                  <a:pt x="29921" y="0"/>
                </a:moveTo>
                <a:lnTo>
                  <a:pt x="20788" y="9006"/>
                </a:lnTo>
                <a:lnTo>
                  <a:pt x="12465" y="20424"/>
                </a:lnTo>
                <a:lnTo>
                  <a:pt x="5389" y="34543"/>
                </a:lnTo>
                <a:lnTo>
                  <a:pt x="0" y="51650"/>
                </a:lnTo>
              </a:path>
            </a:pathLst>
          </a:custGeom>
          <a:ln w="12699">
            <a:solidFill>
              <a:srgbClr val="85B033"/>
            </a:solidFill>
            <a:prstDash val="sys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5873747" y="2675596"/>
            <a:ext cx="0" cy="231140"/>
          </a:xfrm>
          <a:custGeom>
            <a:avLst/>
            <a:gdLst/>
            <a:ahLst/>
            <a:cxnLst/>
            <a:rect l="l" t="t" r="r" b="b"/>
            <a:pathLst>
              <a:path h="231139">
                <a:moveTo>
                  <a:pt x="0" y="0"/>
                </a:moveTo>
                <a:lnTo>
                  <a:pt x="0" y="230784"/>
                </a:lnTo>
              </a:path>
            </a:pathLst>
          </a:custGeom>
          <a:ln w="12700">
            <a:solidFill>
              <a:srgbClr val="85B033"/>
            </a:solidFill>
            <a:prstDash val="sys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5883742" y="2990095"/>
            <a:ext cx="36830" cy="46990"/>
          </a:xfrm>
          <a:custGeom>
            <a:avLst/>
            <a:gdLst/>
            <a:ahLst/>
            <a:cxnLst/>
            <a:rect l="l" t="t" r="r" b="b"/>
            <a:pathLst>
              <a:path w="36829" h="46989">
                <a:moveTo>
                  <a:pt x="0" y="0"/>
                </a:moveTo>
                <a:lnTo>
                  <a:pt x="5943" y="13482"/>
                </a:lnTo>
                <a:lnTo>
                  <a:pt x="13868" y="26287"/>
                </a:lnTo>
                <a:lnTo>
                  <a:pt x="24060" y="37670"/>
                </a:lnTo>
                <a:lnTo>
                  <a:pt x="36804" y="46888"/>
                </a:lnTo>
              </a:path>
            </a:pathLst>
          </a:custGeom>
          <a:ln w="12700">
            <a:solidFill>
              <a:srgbClr val="85B033"/>
            </a:solidFill>
            <a:prstDash val="sys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6081746" y="3045981"/>
            <a:ext cx="1292225" cy="0"/>
          </a:xfrm>
          <a:custGeom>
            <a:avLst/>
            <a:gdLst/>
            <a:ahLst/>
            <a:cxnLst/>
            <a:rect l="l" t="t" r="r" b="b"/>
            <a:pathLst>
              <a:path w="1292225">
                <a:moveTo>
                  <a:pt x="0" y="0"/>
                </a:moveTo>
                <a:lnTo>
                  <a:pt x="1291717" y="0"/>
                </a:lnTo>
              </a:path>
            </a:pathLst>
          </a:custGeom>
          <a:ln w="12700">
            <a:solidFill>
              <a:srgbClr val="85B033"/>
            </a:solidFill>
            <a:prstDash val="sys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7408719" y="3083703"/>
            <a:ext cx="14604" cy="103505"/>
          </a:xfrm>
          <a:custGeom>
            <a:avLst/>
            <a:gdLst/>
            <a:ahLst/>
            <a:cxnLst/>
            <a:rect l="l" t="t" r="r" b="b"/>
            <a:pathLst>
              <a:path w="14604" h="103505">
                <a:moveTo>
                  <a:pt x="10261" y="0"/>
                </a:moveTo>
                <a:lnTo>
                  <a:pt x="13953" y="23733"/>
                </a:lnTo>
                <a:lnTo>
                  <a:pt x="14498" y="50028"/>
                </a:lnTo>
                <a:lnTo>
                  <a:pt x="10359" y="77081"/>
                </a:lnTo>
                <a:lnTo>
                  <a:pt x="0" y="103085"/>
                </a:lnTo>
              </a:path>
            </a:pathLst>
          </a:custGeom>
          <a:ln w="12700">
            <a:solidFill>
              <a:srgbClr val="85B033"/>
            </a:solidFill>
            <a:prstDash val="sys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7428900" y="3075603"/>
            <a:ext cx="109220" cy="118110"/>
          </a:xfrm>
          <a:custGeom>
            <a:avLst/>
            <a:gdLst/>
            <a:ahLst/>
            <a:cxnLst/>
            <a:rect l="l" t="t" r="r" b="b"/>
            <a:pathLst>
              <a:path w="109220" h="118110">
                <a:moveTo>
                  <a:pt x="0" y="117868"/>
                </a:moveTo>
                <a:lnTo>
                  <a:pt x="33727" y="98831"/>
                </a:lnTo>
                <a:lnTo>
                  <a:pt x="67830" y="72740"/>
                </a:lnTo>
                <a:lnTo>
                  <a:pt x="95247" y="39746"/>
                </a:lnTo>
                <a:lnTo>
                  <a:pt x="108915" y="0"/>
                </a:lnTo>
              </a:path>
            </a:pathLst>
          </a:custGeom>
          <a:ln w="12699">
            <a:solidFill>
              <a:srgbClr val="85B033"/>
            </a:solidFill>
            <a:prstDash val="sys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7573914" y="3045981"/>
            <a:ext cx="44450" cy="0"/>
          </a:xfrm>
          <a:custGeom>
            <a:avLst/>
            <a:gdLst/>
            <a:ahLst/>
            <a:cxnLst/>
            <a:rect l="l" t="t" r="r" b="b"/>
            <a:pathLst>
              <a:path w="44450">
                <a:moveTo>
                  <a:pt x="0" y="0"/>
                </a:moveTo>
                <a:lnTo>
                  <a:pt x="44348" y="0"/>
                </a:lnTo>
              </a:path>
            </a:pathLst>
          </a:custGeom>
          <a:ln w="12700">
            <a:solidFill>
              <a:srgbClr val="85B033"/>
            </a:solidFill>
            <a:prstDash val="sys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7695488" y="2974814"/>
            <a:ext cx="30480" cy="52069"/>
          </a:xfrm>
          <a:custGeom>
            <a:avLst/>
            <a:gdLst/>
            <a:ahLst/>
            <a:cxnLst/>
            <a:rect l="l" t="t" r="r" b="b"/>
            <a:pathLst>
              <a:path w="30479" h="52069">
                <a:moveTo>
                  <a:pt x="0" y="51650"/>
                </a:moveTo>
                <a:lnTo>
                  <a:pt x="9127" y="42644"/>
                </a:lnTo>
                <a:lnTo>
                  <a:pt x="17451" y="31226"/>
                </a:lnTo>
                <a:lnTo>
                  <a:pt x="24529" y="17107"/>
                </a:lnTo>
                <a:lnTo>
                  <a:pt x="29921" y="0"/>
                </a:lnTo>
              </a:path>
            </a:pathLst>
          </a:custGeom>
          <a:ln w="12699">
            <a:solidFill>
              <a:srgbClr val="85B033"/>
            </a:solidFill>
            <a:prstDash val="sys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7727418" y="2610947"/>
            <a:ext cx="2540" cy="41275"/>
          </a:xfrm>
          <a:custGeom>
            <a:avLst/>
            <a:gdLst/>
            <a:ahLst/>
            <a:cxnLst/>
            <a:rect l="l" t="t" r="r" b="b"/>
            <a:pathLst>
              <a:path w="2540" h="41275">
                <a:moveTo>
                  <a:pt x="2057" y="40652"/>
                </a:moveTo>
                <a:lnTo>
                  <a:pt x="2057" y="22301"/>
                </a:lnTo>
                <a:lnTo>
                  <a:pt x="2057" y="13081"/>
                </a:lnTo>
                <a:lnTo>
                  <a:pt x="0" y="0"/>
                </a:lnTo>
              </a:path>
            </a:pathLst>
          </a:custGeom>
          <a:ln w="12700">
            <a:solidFill>
              <a:srgbClr val="85B0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7626910" y="2524003"/>
            <a:ext cx="41275" cy="3175"/>
          </a:xfrm>
          <a:custGeom>
            <a:avLst/>
            <a:gdLst/>
            <a:ahLst/>
            <a:cxnLst/>
            <a:rect l="l" t="t" r="r" b="b"/>
            <a:pathLst>
              <a:path w="41275" h="3175">
                <a:moveTo>
                  <a:pt x="40944" y="2895"/>
                </a:moveTo>
                <a:lnTo>
                  <a:pt x="34315" y="1028"/>
                </a:lnTo>
                <a:lnTo>
                  <a:pt x="26949" y="0"/>
                </a:lnTo>
                <a:lnTo>
                  <a:pt x="18796" y="0"/>
                </a:lnTo>
                <a:lnTo>
                  <a:pt x="0" y="0"/>
                </a:lnTo>
              </a:path>
            </a:pathLst>
          </a:custGeom>
          <a:ln w="12700">
            <a:solidFill>
              <a:srgbClr val="85B0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5935600" y="2524003"/>
            <a:ext cx="41275" cy="4445"/>
          </a:xfrm>
          <a:custGeom>
            <a:avLst/>
            <a:gdLst/>
            <a:ahLst/>
            <a:cxnLst/>
            <a:rect l="l" t="t" r="r" b="b"/>
            <a:pathLst>
              <a:path w="41275" h="4444">
                <a:moveTo>
                  <a:pt x="40716" y="0"/>
                </a:moveTo>
                <a:lnTo>
                  <a:pt x="21907" y="0"/>
                </a:lnTo>
                <a:lnTo>
                  <a:pt x="12509" y="0"/>
                </a:lnTo>
                <a:lnTo>
                  <a:pt x="0" y="4102"/>
                </a:lnTo>
              </a:path>
            </a:pathLst>
          </a:custGeom>
          <a:ln w="12700">
            <a:solidFill>
              <a:srgbClr val="85B0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5873751" y="2610934"/>
            <a:ext cx="1905" cy="41275"/>
          </a:xfrm>
          <a:custGeom>
            <a:avLst/>
            <a:gdLst/>
            <a:ahLst/>
            <a:cxnLst/>
            <a:rect l="l" t="t" r="r" b="b"/>
            <a:pathLst>
              <a:path w="1904" h="41275">
                <a:moveTo>
                  <a:pt x="1282" y="0"/>
                </a:moveTo>
                <a:lnTo>
                  <a:pt x="444" y="6883"/>
                </a:lnTo>
                <a:lnTo>
                  <a:pt x="0" y="14300"/>
                </a:lnTo>
                <a:lnTo>
                  <a:pt x="0" y="22313"/>
                </a:lnTo>
                <a:lnTo>
                  <a:pt x="0" y="40665"/>
                </a:lnTo>
              </a:path>
            </a:pathLst>
          </a:custGeom>
          <a:ln w="12700">
            <a:solidFill>
              <a:srgbClr val="85B0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5873751" y="2918376"/>
            <a:ext cx="2540" cy="41275"/>
          </a:xfrm>
          <a:custGeom>
            <a:avLst/>
            <a:gdLst/>
            <a:ahLst/>
            <a:cxnLst/>
            <a:rect l="l" t="t" r="r" b="b"/>
            <a:pathLst>
              <a:path w="2539" h="41275">
                <a:moveTo>
                  <a:pt x="0" y="0"/>
                </a:moveTo>
                <a:lnTo>
                  <a:pt x="0" y="18351"/>
                </a:lnTo>
                <a:lnTo>
                  <a:pt x="0" y="27571"/>
                </a:lnTo>
                <a:lnTo>
                  <a:pt x="2044" y="40652"/>
                </a:lnTo>
              </a:path>
            </a:pathLst>
          </a:custGeom>
          <a:ln w="12700">
            <a:solidFill>
              <a:srgbClr val="85B0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5935359" y="3043077"/>
            <a:ext cx="45720" cy="3175"/>
          </a:xfrm>
          <a:custGeom>
            <a:avLst/>
            <a:gdLst/>
            <a:ahLst/>
            <a:cxnLst/>
            <a:rect l="l" t="t" r="r" b="b"/>
            <a:pathLst>
              <a:path w="45720" h="3175">
                <a:moveTo>
                  <a:pt x="0" y="0"/>
                </a:moveTo>
                <a:lnTo>
                  <a:pt x="6642" y="1866"/>
                </a:lnTo>
                <a:lnTo>
                  <a:pt x="14008" y="2908"/>
                </a:lnTo>
                <a:lnTo>
                  <a:pt x="22148" y="2908"/>
                </a:lnTo>
                <a:lnTo>
                  <a:pt x="45542" y="2908"/>
                </a:lnTo>
              </a:path>
            </a:pathLst>
          </a:custGeom>
          <a:ln w="12700">
            <a:solidFill>
              <a:srgbClr val="85B0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6014962" y="3045985"/>
            <a:ext cx="42545" cy="0"/>
          </a:xfrm>
          <a:custGeom>
            <a:avLst/>
            <a:gdLst/>
            <a:ahLst/>
            <a:cxnLst/>
            <a:rect l="l" t="t" r="r" b="b"/>
            <a:pathLst>
              <a:path w="42545">
                <a:moveTo>
                  <a:pt x="0" y="0"/>
                </a:moveTo>
                <a:lnTo>
                  <a:pt x="23380" y="0"/>
                </a:lnTo>
                <a:lnTo>
                  <a:pt x="42087" y="0"/>
                </a:lnTo>
              </a:path>
            </a:pathLst>
          </a:custGeom>
          <a:ln w="12700">
            <a:solidFill>
              <a:srgbClr val="85B0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7385813" y="3045985"/>
            <a:ext cx="27305" cy="15875"/>
          </a:xfrm>
          <a:custGeom>
            <a:avLst/>
            <a:gdLst/>
            <a:ahLst/>
            <a:cxnLst/>
            <a:rect l="l" t="t" r="r" b="b"/>
            <a:pathLst>
              <a:path w="27304" h="15875">
                <a:moveTo>
                  <a:pt x="0" y="0"/>
                </a:moveTo>
                <a:lnTo>
                  <a:pt x="18707" y="0"/>
                </a:lnTo>
                <a:lnTo>
                  <a:pt x="20396" y="698"/>
                </a:lnTo>
                <a:lnTo>
                  <a:pt x="23596" y="6464"/>
                </a:lnTo>
                <a:lnTo>
                  <a:pt x="26911" y="15621"/>
                </a:lnTo>
              </a:path>
            </a:pathLst>
          </a:custGeom>
          <a:ln w="12700">
            <a:solidFill>
              <a:srgbClr val="85B0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7390727" y="3196455"/>
            <a:ext cx="17145" cy="13970"/>
          </a:xfrm>
          <a:custGeom>
            <a:avLst/>
            <a:gdLst/>
            <a:ahLst/>
            <a:cxnLst/>
            <a:rect l="l" t="t" r="r" b="b"/>
            <a:pathLst>
              <a:path w="17145" h="13969">
                <a:moveTo>
                  <a:pt x="11785" y="0"/>
                </a:moveTo>
                <a:lnTo>
                  <a:pt x="8369" y="4686"/>
                </a:lnTo>
                <a:lnTo>
                  <a:pt x="4457" y="9156"/>
                </a:lnTo>
                <a:lnTo>
                  <a:pt x="0" y="13360"/>
                </a:lnTo>
                <a:lnTo>
                  <a:pt x="6527" y="11150"/>
                </a:lnTo>
                <a:lnTo>
                  <a:pt x="16852" y="6794"/>
                </a:lnTo>
              </a:path>
            </a:pathLst>
          </a:custGeom>
          <a:ln w="12700">
            <a:solidFill>
              <a:srgbClr val="85B0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7535914" y="3045985"/>
            <a:ext cx="17145" cy="18415"/>
          </a:xfrm>
          <a:custGeom>
            <a:avLst/>
            <a:gdLst/>
            <a:ahLst/>
            <a:cxnLst/>
            <a:rect l="l" t="t" r="r" b="b"/>
            <a:pathLst>
              <a:path w="17145" h="18414">
                <a:moveTo>
                  <a:pt x="2311" y="17907"/>
                </a:moveTo>
                <a:lnTo>
                  <a:pt x="2133" y="12103"/>
                </a:lnTo>
                <a:lnTo>
                  <a:pt x="1384" y="6134"/>
                </a:lnTo>
                <a:lnTo>
                  <a:pt x="0" y="0"/>
                </a:lnTo>
                <a:lnTo>
                  <a:pt x="16903" y="0"/>
                </a:lnTo>
              </a:path>
            </a:pathLst>
          </a:custGeom>
          <a:ln w="12700">
            <a:solidFill>
              <a:srgbClr val="85B0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7628814" y="3041870"/>
            <a:ext cx="39370" cy="4445"/>
          </a:xfrm>
          <a:custGeom>
            <a:avLst/>
            <a:gdLst/>
            <a:ahLst/>
            <a:cxnLst/>
            <a:rect l="l" t="t" r="r" b="b"/>
            <a:pathLst>
              <a:path w="39370" h="4444">
                <a:moveTo>
                  <a:pt x="0" y="4114"/>
                </a:moveTo>
                <a:lnTo>
                  <a:pt x="16891" y="4114"/>
                </a:lnTo>
                <a:lnTo>
                  <a:pt x="26301" y="4114"/>
                </a:lnTo>
                <a:lnTo>
                  <a:pt x="38811" y="0"/>
                </a:lnTo>
              </a:path>
            </a:pathLst>
          </a:custGeom>
          <a:ln w="12700">
            <a:solidFill>
              <a:srgbClr val="85B0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7728192" y="2918376"/>
            <a:ext cx="1905" cy="41275"/>
          </a:xfrm>
          <a:custGeom>
            <a:avLst/>
            <a:gdLst/>
            <a:ahLst/>
            <a:cxnLst/>
            <a:rect l="l" t="t" r="r" b="b"/>
            <a:pathLst>
              <a:path w="1904" h="41275">
                <a:moveTo>
                  <a:pt x="0" y="40665"/>
                </a:moveTo>
                <a:lnTo>
                  <a:pt x="838" y="33794"/>
                </a:lnTo>
                <a:lnTo>
                  <a:pt x="1282" y="26365"/>
                </a:lnTo>
                <a:lnTo>
                  <a:pt x="1282" y="18351"/>
                </a:lnTo>
                <a:lnTo>
                  <a:pt x="1282" y="0"/>
                </a:lnTo>
              </a:path>
            </a:pathLst>
          </a:custGeom>
          <a:ln w="12700">
            <a:solidFill>
              <a:srgbClr val="85B0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 txBox="1"/>
          <p:nvPr/>
        </p:nvSpPr>
        <p:spPr>
          <a:xfrm>
            <a:off x="5974112" y="2591504"/>
            <a:ext cx="1601470" cy="355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8300"/>
              </a:lnSpc>
              <a:spcBef>
                <a:spcPts val="100"/>
              </a:spcBef>
            </a:pPr>
            <a:r>
              <a:rPr sz="1000" i="1" spc="-5" dirty="0">
                <a:solidFill>
                  <a:srgbClr val="4C4D4F"/>
                </a:solidFill>
                <a:latin typeface="Roboto"/>
                <a:cs typeface="Roboto"/>
              </a:rPr>
              <a:t>Do you </a:t>
            </a:r>
            <a:r>
              <a:rPr sz="1000" i="1" dirty="0">
                <a:solidFill>
                  <a:srgbClr val="4C4D4F"/>
                </a:solidFill>
                <a:latin typeface="Roboto"/>
                <a:cs typeface="Roboto"/>
              </a:rPr>
              <a:t>want </a:t>
            </a:r>
            <a:r>
              <a:rPr sz="1000" i="1" spc="-10" dirty="0">
                <a:solidFill>
                  <a:srgbClr val="4C4D4F"/>
                </a:solidFill>
                <a:latin typeface="Roboto"/>
                <a:cs typeface="Roboto"/>
              </a:rPr>
              <a:t>to </a:t>
            </a:r>
            <a:r>
              <a:rPr sz="1000" i="1" dirty="0">
                <a:solidFill>
                  <a:srgbClr val="4C4D4F"/>
                </a:solidFill>
                <a:latin typeface="Roboto"/>
                <a:cs typeface="Roboto"/>
              </a:rPr>
              <a:t>animate</a:t>
            </a:r>
            <a:r>
              <a:rPr sz="1000" i="1" spc="-70" dirty="0">
                <a:solidFill>
                  <a:srgbClr val="4C4D4F"/>
                </a:solidFill>
                <a:latin typeface="Roboto"/>
                <a:cs typeface="Roboto"/>
              </a:rPr>
              <a:t> </a:t>
            </a:r>
            <a:r>
              <a:rPr sz="1000" i="1" spc="-10" dirty="0">
                <a:solidFill>
                  <a:srgbClr val="4C4D4F"/>
                </a:solidFill>
                <a:latin typeface="Roboto"/>
                <a:cs typeface="Roboto"/>
              </a:rPr>
              <a:t>your  </a:t>
            </a:r>
            <a:r>
              <a:rPr sz="1000" i="1" spc="-5" dirty="0">
                <a:solidFill>
                  <a:srgbClr val="4C4D4F"/>
                </a:solidFill>
                <a:latin typeface="Roboto"/>
                <a:cs typeface="Roboto"/>
              </a:rPr>
              <a:t>name, initials, or</a:t>
            </a:r>
            <a:r>
              <a:rPr sz="1000" i="1" spc="-65" dirty="0">
                <a:solidFill>
                  <a:srgbClr val="4C4D4F"/>
                </a:solidFill>
                <a:latin typeface="Roboto"/>
                <a:cs typeface="Roboto"/>
              </a:rPr>
              <a:t> </a:t>
            </a:r>
            <a:r>
              <a:rPr sz="1000" i="1" dirty="0">
                <a:solidFill>
                  <a:srgbClr val="4C4D4F"/>
                </a:solidFill>
                <a:latin typeface="Roboto"/>
                <a:cs typeface="Roboto"/>
              </a:rPr>
              <a:t>username?</a:t>
            </a:r>
            <a:endParaRPr sz="1000">
              <a:latin typeface="Roboto"/>
              <a:cs typeface="Roboto"/>
            </a:endParaRPr>
          </a:p>
        </p:txBody>
      </p:sp>
      <p:sp>
        <p:nvSpPr>
          <p:cNvPr id="66" name="object 66"/>
          <p:cNvSpPr/>
          <p:nvPr/>
        </p:nvSpPr>
        <p:spPr>
          <a:xfrm>
            <a:off x="8146033" y="2523995"/>
            <a:ext cx="1320800" cy="671830"/>
          </a:xfrm>
          <a:custGeom>
            <a:avLst/>
            <a:gdLst/>
            <a:ahLst/>
            <a:cxnLst/>
            <a:rect l="l" t="t" r="r" b="b"/>
            <a:pathLst>
              <a:path w="1320800" h="671830">
                <a:moveTo>
                  <a:pt x="1183030" y="511314"/>
                </a:moveTo>
                <a:lnTo>
                  <a:pt x="1089520" y="511314"/>
                </a:lnTo>
                <a:lnTo>
                  <a:pt x="1096198" y="529977"/>
                </a:lnTo>
                <a:lnTo>
                  <a:pt x="1102480" y="572150"/>
                </a:lnTo>
                <a:lnTo>
                  <a:pt x="1099828" y="624025"/>
                </a:lnTo>
                <a:lnTo>
                  <a:pt x="1079703" y="671791"/>
                </a:lnTo>
                <a:lnTo>
                  <a:pt x="1149104" y="637766"/>
                </a:lnTo>
                <a:lnTo>
                  <a:pt x="1183001" y="609707"/>
                </a:lnTo>
                <a:lnTo>
                  <a:pt x="1191081" y="572572"/>
                </a:lnTo>
                <a:lnTo>
                  <a:pt x="1183030" y="511314"/>
                </a:lnTo>
                <a:close/>
              </a:path>
              <a:path w="1320800" h="671830">
                <a:moveTo>
                  <a:pt x="1261186" y="0"/>
                </a:moveTo>
                <a:lnTo>
                  <a:pt x="59613" y="0"/>
                </a:lnTo>
                <a:lnTo>
                  <a:pt x="25149" y="1672"/>
                </a:lnTo>
                <a:lnTo>
                  <a:pt x="7451" y="13377"/>
                </a:lnTo>
                <a:lnTo>
                  <a:pt x="931" y="45150"/>
                </a:lnTo>
                <a:lnTo>
                  <a:pt x="0" y="107022"/>
                </a:lnTo>
                <a:lnTo>
                  <a:pt x="0" y="404291"/>
                </a:lnTo>
                <a:lnTo>
                  <a:pt x="931" y="466164"/>
                </a:lnTo>
                <a:lnTo>
                  <a:pt x="7451" y="497936"/>
                </a:lnTo>
                <a:lnTo>
                  <a:pt x="25149" y="509642"/>
                </a:lnTo>
                <a:lnTo>
                  <a:pt x="59613" y="511314"/>
                </a:lnTo>
                <a:lnTo>
                  <a:pt x="1261186" y="511314"/>
                </a:lnTo>
                <a:lnTo>
                  <a:pt x="1295650" y="509642"/>
                </a:lnTo>
                <a:lnTo>
                  <a:pt x="1313348" y="497936"/>
                </a:lnTo>
                <a:lnTo>
                  <a:pt x="1319868" y="466164"/>
                </a:lnTo>
                <a:lnTo>
                  <a:pt x="1320800" y="404291"/>
                </a:lnTo>
                <a:lnTo>
                  <a:pt x="1320800" y="107022"/>
                </a:lnTo>
                <a:lnTo>
                  <a:pt x="1319868" y="45150"/>
                </a:lnTo>
                <a:lnTo>
                  <a:pt x="1313348" y="13377"/>
                </a:lnTo>
                <a:lnTo>
                  <a:pt x="1295650" y="1672"/>
                </a:lnTo>
                <a:lnTo>
                  <a:pt x="126118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9466833" y="2660747"/>
            <a:ext cx="0" cy="226695"/>
          </a:xfrm>
          <a:custGeom>
            <a:avLst/>
            <a:gdLst/>
            <a:ahLst/>
            <a:cxnLst/>
            <a:rect l="l" t="t" r="r" b="b"/>
            <a:pathLst>
              <a:path h="226694">
                <a:moveTo>
                  <a:pt x="0" y="226123"/>
                </a:moveTo>
                <a:lnTo>
                  <a:pt x="0" y="0"/>
                </a:lnTo>
              </a:path>
            </a:pathLst>
          </a:custGeom>
          <a:ln w="12700">
            <a:solidFill>
              <a:srgbClr val="F8991C"/>
            </a:solidFill>
            <a:prstDash val="sys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9437651" y="2536376"/>
            <a:ext cx="23495" cy="48260"/>
          </a:xfrm>
          <a:custGeom>
            <a:avLst/>
            <a:gdLst/>
            <a:ahLst/>
            <a:cxnLst/>
            <a:rect l="l" t="t" r="r" b="b"/>
            <a:pathLst>
              <a:path w="23495" h="48260">
                <a:moveTo>
                  <a:pt x="23406" y="47650"/>
                </a:moveTo>
                <a:lnTo>
                  <a:pt x="19714" y="34486"/>
                </a:lnTo>
                <a:lnTo>
                  <a:pt x="14717" y="21682"/>
                </a:lnTo>
                <a:lnTo>
                  <a:pt x="8213" y="9949"/>
                </a:lnTo>
                <a:lnTo>
                  <a:pt x="0" y="0"/>
                </a:lnTo>
              </a:path>
            </a:pathLst>
          </a:custGeom>
          <a:ln w="12700">
            <a:solidFill>
              <a:srgbClr val="F8991C"/>
            </a:solidFill>
            <a:prstDash val="sys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8237270" y="2523998"/>
            <a:ext cx="1125855" cy="0"/>
          </a:xfrm>
          <a:custGeom>
            <a:avLst/>
            <a:gdLst/>
            <a:ahLst/>
            <a:cxnLst/>
            <a:rect l="l" t="t" r="r" b="b"/>
            <a:pathLst>
              <a:path w="1125854">
                <a:moveTo>
                  <a:pt x="1125689" y="0"/>
                </a:moveTo>
                <a:lnTo>
                  <a:pt x="0" y="0"/>
                </a:lnTo>
              </a:path>
            </a:pathLst>
          </a:custGeom>
          <a:ln w="12700">
            <a:solidFill>
              <a:srgbClr val="F8991C"/>
            </a:solidFill>
            <a:prstDash val="sys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8148307" y="2547726"/>
            <a:ext cx="18415" cy="50165"/>
          </a:xfrm>
          <a:custGeom>
            <a:avLst/>
            <a:gdLst/>
            <a:ahLst/>
            <a:cxnLst/>
            <a:rect l="l" t="t" r="r" b="b"/>
            <a:pathLst>
              <a:path w="18415" h="50164">
                <a:moveTo>
                  <a:pt x="18262" y="0"/>
                </a:moveTo>
                <a:lnTo>
                  <a:pt x="12558" y="9120"/>
                </a:lnTo>
                <a:lnTo>
                  <a:pt x="7454" y="20318"/>
                </a:lnTo>
                <a:lnTo>
                  <a:pt x="3189" y="33809"/>
                </a:lnTo>
                <a:lnTo>
                  <a:pt x="0" y="49809"/>
                </a:lnTo>
              </a:path>
            </a:pathLst>
          </a:custGeom>
          <a:ln w="12700">
            <a:solidFill>
              <a:srgbClr val="F8991C"/>
            </a:solidFill>
            <a:prstDash val="sys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8146033" y="2672431"/>
            <a:ext cx="0" cy="226695"/>
          </a:xfrm>
          <a:custGeom>
            <a:avLst/>
            <a:gdLst/>
            <a:ahLst/>
            <a:cxnLst/>
            <a:rect l="l" t="t" r="r" b="b"/>
            <a:pathLst>
              <a:path h="226694">
                <a:moveTo>
                  <a:pt x="0" y="0"/>
                </a:moveTo>
                <a:lnTo>
                  <a:pt x="0" y="226123"/>
                </a:lnTo>
              </a:path>
            </a:pathLst>
          </a:custGeom>
          <a:ln w="12700">
            <a:solidFill>
              <a:srgbClr val="F8991C"/>
            </a:solidFill>
            <a:prstDash val="sys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8151810" y="2975275"/>
            <a:ext cx="23495" cy="48260"/>
          </a:xfrm>
          <a:custGeom>
            <a:avLst/>
            <a:gdLst/>
            <a:ahLst/>
            <a:cxnLst/>
            <a:rect l="l" t="t" r="r" b="b"/>
            <a:pathLst>
              <a:path w="23495" h="48260">
                <a:moveTo>
                  <a:pt x="0" y="0"/>
                </a:moveTo>
                <a:lnTo>
                  <a:pt x="3691" y="13163"/>
                </a:lnTo>
                <a:lnTo>
                  <a:pt x="8688" y="25968"/>
                </a:lnTo>
                <a:lnTo>
                  <a:pt x="15192" y="37701"/>
                </a:lnTo>
                <a:lnTo>
                  <a:pt x="23406" y="47650"/>
                </a:lnTo>
              </a:path>
            </a:pathLst>
          </a:custGeom>
          <a:ln w="12700">
            <a:solidFill>
              <a:srgbClr val="F8991C"/>
            </a:solidFill>
            <a:prstDash val="sys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8308629" y="3035305"/>
            <a:ext cx="894715" cy="0"/>
          </a:xfrm>
          <a:custGeom>
            <a:avLst/>
            <a:gdLst/>
            <a:ahLst/>
            <a:cxnLst/>
            <a:rect l="l" t="t" r="r" b="b"/>
            <a:pathLst>
              <a:path w="894715">
                <a:moveTo>
                  <a:pt x="0" y="0"/>
                </a:moveTo>
                <a:lnTo>
                  <a:pt x="894511" y="0"/>
                </a:lnTo>
              </a:path>
            </a:pathLst>
          </a:custGeom>
          <a:ln w="12700">
            <a:solidFill>
              <a:srgbClr val="F8991C"/>
            </a:solidFill>
            <a:prstDash val="sys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9239208" y="3072226"/>
            <a:ext cx="10160" cy="99695"/>
          </a:xfrm>
          <a:custGeom>
            <a:avLst/>
            <a:gdLst/>
            <a:ahLst/>
            <a:cxnLst/>
            <a:rect l="l" t="t" r="r" b="b"/>
            <a:pathLst>
              <a:path w="10159" h="99694">
                <a:moveTo>
                  <a:pt x="6629" y="0"/>
                </a:moveTo>
                <a:lnTo>
                  <a:pt x="9233" y="22820"/>
                </a:lnTo>
                <a:lnTo>
                  <a:pt x="9686" y="48098"/>
                </a:lnTo>
                <a:lnTo>
                  <a:pt x="6954" y="74152"/>
                </a:lnTo>
                <a:lnTo>
                  <a:pt x="0" y="99301"/>
                </a:lnTo>
              </a:path>
            </a:pathLst>
          </a:custGeom>
          <a:ln w="12700">
            <a:solidFill>
              <a:srgbClr val="F8991C"/>
            </a:solidFill>
            <a:prstDash val="sys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9266142" y="3069271"/>
            <a:ext cx="64135" cy="100965"/>
          </a:xfrm>
          <a:custGeom>
            <a:avLst/>
            <a:gdLst/>
            <a:ahLst/>
            <a:cxnLst/>
            <a:rect l="l" t="t" r="r" b="b"/>
            <a:pathLst>
              <a:path w="64134" h="100964">
                <a:moveTo>
                  <a:pt x="0" y="100825"/>
                </a:moveTo>
                <a:lnTo>
                  <a:pt x="20585" y="82601"/>
                </a:lnTo>
                <a:lnTo>
                  <a:pt x="39989" y="59666"/>
                </a:lnTo>
                <a:lnTo>
                  <a:pt x="55349" y="32104"/>
                </a:lnTo>
                <a:lnTo>
                  <a:pt x="63804" y="0"/>
                </a:lnTo>
              </a:path>
            </a:pathLst>
          </a:custGeom>
          <a:ln w="12700">
            <a:solidFill>
              <a:srgbClr val="F8991C"/>
            </a:solidFill>
            <a:prstDash val="sys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9446297" y="2961767"/>
            <a:ext cx="18415" cy="50165"/>
          </a:xfrm>
          <a:custGeom>
            <a:avLst/>
            <a:gdLst/>
            <a:ahLst/>
            <a:cxnLst/>
            <a:rect l="l" t="t" r="r" b="b"/>
            <a:pathLst>
              <a:path w="18415" h="50164">
                <a:moveTo>
                  <a:pt x="0" y="49809"/>
                </a:moveTo>
                <a:lnTo>
                  <a:pt x="5703" y="40689"/>
                </a:lnTo>
                <a:lnTo>
                  <a:pt x="10807" y="29490"/>
                </a:lnTo>
                <a:lnTo>
                  <a:pt x="15073" y="15999"/>
                </a:lnTo>
                <a:lnTo>
                  <a:pt x="18262" y="0"/>
                </a:lnTo>
              </a:path>
            </a:pathLst>
          </a:custGeom>
          <a:ln w="12700">
            <a:solidFill>
              <a:srgbClr val="F8991C"/>
            </a:solidFill>
            <a:prstDash val="sys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9465576" y="2611018"/>
            <a:ext cx="1270" cy="38100"/>
          </a:xfrm>
          <a:custGeom>
            <a:avLst/>
            <a:gdLst/>
            <a:ahLst/>
            <a:cxnLst/>
            <a:rect l="l" t="t" r="r" b="b"/>
            <a:pathLst>
              <a:path w="1270" h="38100">
                <a:moveTo>
                  <a:pt x="1257" y="38036"/>
                </a:moveTo>
                <a:lnTo>
                  <a:pt x="1257" y="20002"/>
                </a:lnTo>
                <a:lnTo>
                  <a:pt x="1257" y="11823"/>
                </a:lnTo>
                <a:lnTo>
                  <a:pt x="0" y="0"/>
                </a:lnTo>
              </a:path>
            </a:pathLst>
          </a:custGeom>
          <a:ln w="12700">
            <a:solidFill>
              <a:srgbClr val="F8991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9388233" y="2523998"/>
            <a:ext cx="38735" cy="4445"/>
          </a:xfrm>
          <a:custGeom>
            <a:avLst/>
            <a:gdLst/>
            <a:ahLst/>
            <a:cxnLst/>
            <a:rect l="l" t="t" r="r" b="b"/>
            <a:pathLst>
              <a:path w="38734" h="4444">
                <a:moveTo>
                  <a:pt x="38341" y="4432"/>
                </a:moveTo>
                <a:lnTo>
                  <a:pt x="32715" y="1612"/>
                </a:lnTo>
                <a:lnTo>
                  <a:pt x="26288" y="0"/>
                </a:lnTo>
                <a:lnTo>
                  <a:pt x="18986" y="0"/>
                </a:lnTo>
                <a:lnTo>
                  <a:pt x="0" y="0"/>
                </a:lnTo>
              </a:path>
            </a:pathLst>
          </a:custGeom>
          <a:ln w="12700">
            <a:solidFill>
              <a:srgbClr val="F8991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8186686" y="2523998"/>
            <a:ext cx="38100" cy="5715"/>
          </a:xfrm>
          <a:custGeom>
            <a:avLst/>
            <a:gdLst/>
            <a:ahLst/>
            <a:cxnLst/>
            <a:rect l="l" t="t" r="r" b="b"/>
            <a:pathLst>
              <a:path w="38100" h="5714">
                <a:moveTo>
                  <a:pt x="37947" y="0"/>
                </a:moveTo>
                <a:lnTo>
                  <a:pt x="18961" y="0"/>
                </a:lnTo>
                <a:lnTo>
                  <a:pt x="10528" y="0"/>
                </a:lnTo>
                <a:lnTo>
                  <a:pt x="0" y="5702"/>
                </a:lnTo>
              </a:path>
            </a:pathLst>
          </a:custGeom>
          <a:ln w="12699">
            <a:solidFill>
              <a:srgbClr val="F8991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8146033" y="2611069"/>
            <a:ext cx="1270" cy="38100"/>
          </a:xfrm>
          <a:custGeom>
            <a:avLst/>
            <a:gdLst/>
            <a:ahLst/>
            <a:cxnLst/>
            <a:rect l="l" t="t" r="r" b="b"/>
            <a:pathLst>
              <a:path w="1270" h="38100">
                <a:moveTo>
                  <a:pt x="749" y="0"/>
                </a:moveTo>
                <a:lnTo>
                  <a:pt x="266" y="6197"/>
                </a:lnTo>
                <a:lnTo>
                  <a:pt x="0" y="12839"/>
                </a:lnTo>
                <a:lnTo>
                  <a:pt x="0" y="19951"/>
                </a:lnTo>
                <a:lnTo>
                  <a:pt x="0" y="37985"/>
                </a:lnTo>
              </a:path>
            </a:pathLst>
          </a:custGeom>
          <a:ln w="12700">
            <a:solidFill>
              <a:srgbClr val="F8991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8146033" y="2910243"/>
            <a:ext cx="1270" cy="38100"/>
          </a:xfrm>
          <a:custGeom>
            <a:avLst/>
            <a:gdLst/>
            <a:ahLst/>
            <a:cxnLst/>
            <a:rect l="l" t="t" r="r" b="b"/>
            <a:pathLst>
              <a:path w="1270" h="38100">
                <a:moveTo>
                  <a:pt x="0" y="0"/>
                </a:moveTo>
                <a:lnTo>
                  <a:pt x="0" y="18046"/>
                </a:lnTo>
                <a:lnTo>
                  <a:pt x="0" y="26212"/>
                </a:lnTo>
                <a:lnTo>
                  <a:pt x="1257" y="38036"/>
                </a:lnTo>
              </a:path>
            </a:pathLst>
          </a:custGeom>
          <a:ln w="12699">
            <a:solidFill>
              <a:srgbClr val="F8991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8186293" y="3030867"/>
            <a:ext cx="37465" cy="4445"/>
          </a:xfrm>
          <a:custGeom>
            <a:avLst/>
            <a:gdLst/>
            <a:ahLst/>
            <a:cxnLst/>
            <a:rect l="l" t="t" r="r" b="b"/>
            <a:pathLst>
              <a:path w="37465" h="4444">
                <a:moveTo>
                  <a:pt x="0" y="0"/>
                </a:moveTo>
                <a:lnTo>
                  <a:pt x="5626" y="2832"/>
                </a:lnTo>
                <a:lnTo>
                  <a:pt x="12052" y="4432"/>
                </a:lnTo>
                <a:lnTo>
                  <a:pt x="19354" y="4432"/>
                </a:lnTo>
                <a:lnTo>
                  <a:pt x="36918" y="4432"/>
                </a:lnTo>
              </a:path>
            </a:pathLst>
          </a:custGeom>
          <a:ln w="12700">
            <a:solidFill>
              <a:srgbClr val="F8991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8245627" y="3035300"/>
            <a:ext cx="37465" cy="0"/>
          </a:xfrm>
          <a:custGeom>
            <a:avLst/>
            <a:gdLst/>
            <a:ahLst/>
            <a:cxnLst/>
            <a:rect l="l" t="t" r="r" b="b"/>
            <a:pathLst>
              <a:path w="37465">
                <a:moveTo>
                  <a:pt x="0" y="0"/>
                </a:moveTo>
                <a:lnTo>
                  <a:pt x="17564" y="0"/>
                </a:lnTo>
                <a:lnTo>
                  <a:pt x="36944" y="0"/>
                </a:lnTo>
              </a:path>
            </a:pathLst>
          </a:custGeom>
          <a:ln w="12700">
            <a:solidFill>
              <a:srgbClr val="F8991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9216161" y="3035300"/>
            <a:ext cx="25400" cy="15875"/>
          </a:xfrm>
          <a:custGeom>
            <a:avLst/>
            <a:gdLst/>
            <a:ahLst/>
            <a:cxnLst/>
            <a:rect l="l" t="t" r="r" b="b"/>
            <a:pathLst>
              <a:path w="25400" h="15875">
                <a:moveTo>
                  <a:pt x="0" y="0"/>
                </a:moveTo>
                <a:lnTo>
                  <a:pt x="19392" y="0"/>
                </a:lnTo>
                <a:lnTo>
                  <a:pt x="20612" y="711"/>
                </a:lnTo>
                <a:lnTo>
                  <a:pt x="22974" y="6578"/>
                </a:lnTo>
                <a:lnTo>
                  <a:pt x="25374" y="15874"/>
                </a:lnTo>
              </a:path>
            </a:pathLst>
          </a:custGeom>
          <a:ln w="12700">
            <a:solidFill>
              <a:srgbClr val="F8991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9225736" y="3181337"/>
            <a:ext cx="17780" cy="14604"/>
          </a:xfrm>
          <a:custGeom>
            <a:avLst/>
            <a:gdLst/>
            <a:ahLst/>
            <a:cxnLst/>
            <a:rect l="l" t="t" r="r" b="b"/>
            <a:pathLst>
              <a:path w="17779" h="14605">
                <a:moveTo>
                  <a:pt x="9093" y="0"/>
                </a:moveTo>
                <a:lnTo>
                  <a:pt x="6502" y="5080"/>
                </a:lnTo>
                <a:lnTo>
                  <a:pt x="3479" y="9931"/>
                </a:lnTo>
                <a:lnTo>
                  <a:pt x="0" y="14439"/>
                </a:lnTo>
                <a:lnTo>
                  <a:pt x="7124" y="11137"/>
                </a:lnTo>
                <a:lnTo>
                  <a:pt x="17653" y="4622"/>
                </a:lnTo>
              </a:path>
            </a:pathLst>
          </a:custGeom>
          <a:ln w="12700">
            <a:solidFill>
              <a:srgbClr val="F8991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9329064" y="3035300"/>
            <a:ext cx="22860" cy="20320"/>
          </a:xfrm>
          <a:custGeom>
            <a:avLst/>
            <a:gdLst/>
            <a:ahLst/>
            <a:cxnLst/>
            <a:rect l="l" t="t" r="r" b="b"/>
            <a:pathLst>
              <a:path w="22859" h="20319">
                <a:moveTo>
                  <a:pt x="1676" y="20129"/>
                </a:moveTo>
                <a:lnTo>
                  <a:pt x="1676" y="13639"/>
                </a:lnTo>
                <a:lnTo>
                  <a:pt x="1142" y="6934"/>
                </a:lnTo>
                <a:lnTo>
                  <a:pt x="0" y="0"/>
                </a:lnTo>
                <a:lnTo>
                  <a:pt x="22720" y="0"/>
                </a:lnTo>
              </a:path>
            </a:pathLst>
          </a:custGeom>
          <a:ln w="12700">
            <a:solidFill>
              <a:srgbClr val="F8991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9384500" y="3029610"/>
            <a:ext cx="41910" cy="5715"/>
          </a:xfrm>
          <a:custGeom>
            <a:avLst/>
            <a:gdLst/>
            <a:ahLst/>
            <a:cxnLst/>
            <a:rect l="l" t="t" r="r" b="b"/>
            <a:pathLst>
              <a:path w="41909" h="5714">
                <a:moveTo>
                  <a:pt x="0" y="5689"/>
                </a:moveTo>
                <a:lnTo>
                  <a:pt x="22720" y="5689"/>
                </a:lnTo>
                <a:lnTo>
                  <a:pt x="31153" y="5689"/>
                </a:lnTo>
                <a:lnTo>
                  <a:pt x="41681" y="0"/>
                </a:lnTo>
              </a:path>
            </a:pathLst>
          </a:custGeom>
          <a:ln w="12700">
            <a:solidFill>
              <a:srgbClr val="F8991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9466084" y="2910243"/>
            <a:ext cx="1270" cy="38100"/>
          </a:xfrm>
          <a:custGeom>
            <a:avLst/>
            <a:gdLst/>
            <a:ahLst/>
            <a:cxnLst/>
            <a:rect l="l" t="t" r="r" b="b"/>
            <a:pathLst>
              <a:path w="1270" h="38100">
                <a:moveTo>
                  <a:pt x="0" y="37998"/>
                </a:moveTo>
                <a:lnTo>
                  <a:pt x="482" y="31800"/>
                </a:lnTo>
                <a:lnTo>
                  <a:pt x="749" y="25158"/>
                </a:lnTo>
                <a:lnTo>
                  <a:pt x="749" y="18046"/>
                </a:lnTo>
                <a:lnTo>
                  <a:pt x="749" y="0"/>
                </a:lnTo>
              </a:path>
            </a:pathLst>
          </a:custGeom>
          <a:ln w="12699">
            <a:solidFill>
              <a:srgbClr val="F8991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89"/>
          <p:cNvSpPr txBox="1"/>
          <p:nvPr/>
        </p:nvSpPr>
        <p:spPr>
          <a:xfrm>
            <a:off x="8242986" y="2584558"/>
            <a:ext cx="1085215" cy="355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8300"/>
              </a:lnSpc>
              <a:spcBef>
                <a:spcPts val="100"/>
              </a:spcBef>
            </a:pPr>
            <a:r>
              <a:rPr sz="1000" i="1" spc="-5" dirty="0">
                <a:solidFill>
                  <a:srgbClr val="4C4D4F"/>
                </a:solidFill>
                <a:latin typeface="Roboto"/>
                <a:cs typeface="Roboto"/>
              </a:rPr>
              <a:t>Which letter </a:t>
            </a:r>
            <a:r>
              <a:rPr sz="1000" i="1" dirty="0">
                <a:solidFill>
                  <a:srgbClr val="4C4D4F"/>
                </a:solidFill>
                <a:latin typeface="Roboto"/>
                <a:cs typeface="Roboto"/>
              </a:rPr>
              <a:t>do</a:t>
            </a:r>
            <a:r>
              <a:rPr sz="1000" i="1" spc="-75" dirty="0">
                <a:solidFill>
                  <a:srgbClr val="4C4D4F"/>
                </a:solidFill>
                <a:latin typeface="Roboto"/>
                <a:cs typeface="Roboto"/>
              </a:rPr>
              <a:t> </a:t>
            </a:r>
            <a:r>
              <a:rPr sz="1000" i="1" spc="-10" dirty="0">
                <a:solidFill>
                  <a:srgbClr val="4C4D4F"/>
                </a:solidFill>
                <a:latin typeface="Roboto"/>
                <a:cs typeface="Roboto"/>
              </a:rPr>
              <a:t>you  </a:t>
            </a:r>
            <a:r>
              <a:rPr sz="1000" i="1" dirty="0">
                <a:solidFill>
                  <a:srgbClr val="4C4D4F"/>
                </a:solidFill>
                <a:latin typeface="Roboto"/>
                <a:cs typeface="Roboto"/>
              </a:rPr>
              <a:t>want </a:t>
            </a:r>
            <a:r>
              <a:rPr sz="1000" i="1" spc="-10" dirty="0">
                <a:solidFill>
                  <a:srgbClr val="4C4D4F"/>
                </a:solidFill>
                <a:latin typeface="Roboto"/>
                <a:cs typeface="Roboto"/>
              </a:rPr>
              <a:t>to </a:t>
            </a:r>
            <a:r>
              <a:rPr sz="1000" i="1" dirty="0">
                <a:solidFill>
                  <a:srgbClr val="4C4D4F"/>
                </a:solidFill>
                <a:latin typeface="Roboto"/>
                <a:cs typeface="Roboto"/>
              </a:rPr>
              <a:t>start</a:t>
            </a:r>
            <a:r>
              <a:rPr sz="1000" i="1" spc="-50" dirty="0">
                <a:solidFill>
                  <a:srgbClr val="4C4D4F"/>
                </a:solidFill>
                <a:latin typeface="Roboto"/>
                <a:cs typeface="Roboto"/>
              </a:rPr>
              <a:t> </a:t>
            </a:r>
            <a:r>
              <a:rPr sz="1000" i="1" dirty="0">
                <a:solidFill>
                  <a:srgbClr val="4C4D4F"/>
                </a:solidFill>
                <a:latin typeface="Roboto"/>
                <a:cs typeface="Roboto"/>
              </a:rPr>
              <a:t>with?</a:t>
            </a:r>
            <a:endParaRPr sz="1000">
              <a:latin typeface="Roboto"/>
              <a:cs typeface="Roboto"/>
            </a:endParaRPr>
          </a:p>
        </p:txBody>
      </p:sp>
      <p:sp>
        <p:nvSpPr>
          <p:cNvPr id="90" name="object 90"/>
          <p:cNvSpPr txBox="1"/>
          <p:nvPr/>
        </p:nvSpPr>
        <p:spPr>
          <a:xfrm>
            <a:off x="6006591" y="5340350"/>
            <a:ext cx="1635125" cy="5207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8300"/>
              </a:lnSpc>
              <a:spcBef>
                <a:spcPts val="100"/>
              </a:spcBef>
            </a:pPr>
            <a:r>
              <a:rPr sz="1000" spc="-5" dirty="0">
                <a:solidFill>
                  <a:srgbClr val="4C4D4F"/>
                </a:solidFill>
                <a:latin typeface="Roboto"/>
                <a:cs typeface="Roboto"/>
              </a:rPr>
              <a:t>Some </a:t>
            </a:r>
            <a:r>
              <a:rPr sz="1000" dirty="0">
                <a:solidFill>
                  <a:srgbClr val="4C4D4F"/>
                </a:solidFill>
                <a:latin typeface="Roboto"/>
                <a:cs typeface="Roboto"/>
              </a:rPr>
              <a:t>participants </a:t>
            </a:r>
            <a:r>
              <a:rPr sz="1000" spc="-5" dirty="0">
                <a:solidFill>
                  <a:srgbClr val="4C4D4F"/>
                </a:solidFill>
                <a:latin typeface="Roboto"/>
                <a:cs typeface="Roboto"/>
              </a:rPr>
              <a:t>may</a:t>
            </a:r>
            <a:r>
              <a:rPr sz="1000" spc="-65" dirty="0">
                <a:solidFill>
                  <a:srgbClr val="4C4D4F"/>
                </a:solidFill>
                <a:latin typeface="Roboto"/>
                <a:cs typeface="Roboto"/>
              </a:rPr>
              <a:t> </a:t>
            </a:r>
            <a:r>
              <a:rPr sz="1000" spc="-5" dirty="0">
                <a:solidFill>
                  <a:srgbClr val="4C4D4F"/>
                </a:solidFill>
                <a:latin typeface="Roboto"/>
                <a:cs typeface="Roboto"/>
              </a:rPr>
              <a:t>want  to follow </a:t>
            </a:r>
            <a:r>
              <a:rPr sz="1000" dirty="0">
                <a:solidFill>
                  <a:srgbClr val="4C4D4F"/>
                </a:solidFill>
                <a:latin typeface="Roboto"/>
                <a:cs typeface="Roboto"/>
              </a:rPr>
              <a:t>the </a:t>
            </a:r>
            <a:r>
              <a:rPr sz="1000" spc="-5" dirty="0">
                <a:solidFill>
                  <a:srgbClr val="4C4D4F"/>
                </a:solidFill>
                <a:latin typeface="Roboto"/>
                <a:cs typeface="Roboto"/>
              </a:rPr>
              <a:t>online tutorial:  </a:t>
            </a:r>
            <a:r>
              <a:rPr sz="1000" u="sng" spc="-5" dirty="0">
                <a:solidFill>
                  <a:srgbClr val="4C4D4F"/>
                </a:solidFill>
                <a:uFill>
                  <a:solidFill>
                    <a:srgbClr val="4C4D4F"/>
                  </a:solidFill>
                </a:uFill>
                <a:latin typeface="Roboto"/>
                <a:cs typeface="Roboto"/>
              </a:rPr>
              <a:t>scratch.mit.edu/name</a:t>
            </a:r>
            <a:endParaRPr sz="1000">
              <a:latin typeface="Roboto"/>
              <a:cs typeface="Roboto"/>
            </a:endParaRPr>
          </a:p>
        </p:txBody>
      </p:sp>
      <p:sp>
        <p:nvSpPr>
          <p:cNvPr id="91" name="object 91"/>
          <p:cNvSpPr txBox="1"/>
          <p:nvPr/>
        </p:nvSpPr>
        <p:spPr>
          <a:xfrm>
            <a:off x="7974583" y="5340350"/>
            <a:ext cx="1568450" cy="5207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8300"/>
              </a:lnSpc>
              <a:spcBef>
                <a:spcPts val="100"/>
              </a:spcBef>
            </a:pPr>
            <a:r>
              <a:rPr sz="1000" dirty="0">
                <a:solidFill>
                  <a:srgbClr val="4C4D4F"/>
                </a:solidFill>
                <a:latin typeface="Roboto"/>
                <a:cs typeface="Roboto"/>
              </a:rPr>
              <a:t>Others </a:t>
            </a:r>
            <a:r>
              <a:rPr sz="1000" spc="-5" dirty="0">
                <a:solidFill>
                  <a:srgbClr val="4C4D4F"/>
                </a:solidFill>
                <a:latin typeface="Roboto"/>
                <a:cs typeface="Roboto"/>
              </a:rPr>
              <a:t>may want </a:t>
            </a:r>
            <a:r>
              <a:rPr sz="1000" spc="-10" dirty="0">
                <a:solidFill>
                  <a:srgbClr val="4C4D4F"/>
                </a:solidFill>
                <a:latin typeface="Roboto"/>
                <a:cs typeface="Roboto"/>
              </a:rPr>
              <a:t>to</a:t>
            </a:r>
            <a:r>
              <a:rPr sz="1000" spc="-65" dirty="0">
                <a:solidFill>
                  <a:srgbClr val="4C4D4F"/>
                </a:solidFill>
                <a:latin typeface="Roboto"/>
                <a:cs typeface="Roboto"/>
              </a:rPr>
              <a:t> </a:t>
            </a:r>
            <a:r>
              <a:rPr sz="1000" spc="-5" dirty="0">
                <a:solidFill>
                  <a:srgbClr val="4C4D4F"/>
                </a:solidFill>
                <a:latin typeface="Roboto"/>
                <a:cs typeface="Roboto"/>
              </a:rPr>
              <a:t>explore  using </a:t>
            </a:r>
            <a:r>
              <a:rPr sz="1000" dirty="0">
                <a:solidFill>
                  <a:srgbClr val="4C4D4F"/>
                </a:solidFill>
                <a:latin typeface="Roboto"/>
                <a:cs typeface="Roboto"/>
              </a:rPr>
              <a:t>the activity </a:t>
            </a:r>
            <a:r>
              <a:rPr sz="1000" spc="-5" dirty="0">
                <a:solidFill>
                  <a:srgbClr val="4C4D4F"/>
                </a:solidFill>
                <a:latin typeface="Roboto"/>
                <a:cs typeface="Roboto"/>
              </a:rPr>
              <a:t>cards:  </a:t>
            </a:r>
            <a:r>
              <a:rPr sz="1000" u="sng" spc="-5" dirty="0">
                <a:solidFill>
                  <a:srgbClr val="4C4D4F"/>
                </a:solidFill>
                <a:uFill>
                  <a:solidFill>
                    <a:srgbClr val="4C4D4F"/>
                  </a:solidFill>
                </a:uFill>
                <a:latin typeface="Roboto"/>
                <a:cs typeface="Roboto"/>
              </a:rPr>
              <a:t>scratch.mit.edu/ideas</a:t>
            </a:r>
            <a:endParaRPr sz="1000">
              <a:latin typeface="Roboto"/>
              <a:cs typeface="Roboto"/>
            </a:endParaRPr>
          </a:p>
        </p:txBody>
      </p:sp>
      <p:sp>
        <p:nvSpPr>
          <p:cNvPr id="92" name="object 92"/>
          <p:cNvSpPr/>
          <p:nvPr/>
        </p:nvSpPr>
        <p:spPr>
          <a:xfrm>
            <a:off x="7979918" y="4091685"/>
            <a:ext cx="1541779" cy="1108964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7979918" y="4091685"/>
            <a:ext cx="1541780" cy="1109345"/>
          </a:xfrm>
          <a:custGeom>
            <a:avLst/>
            <a:gdLst/>
            <a:ahLst/>
            <a:cxnLst/>
            <a:rect l="l" t="t" r="r" b="b"/>
            <a:pathLst>
              <a:path w="1541779" h="1109345">
                <a:moveTo>
                  <a:pt x="41909" y="0"/>
                </a:moveTo>
                <a:lnTo>
                  <a:pt x="17680" y="654"/>
                </a:lnTo>
                <a:lnTo>
                  <a:pt x="5238" y="5238"/>
                </a:lnTo>
                <a:lnTo>
                  <a:pt x="654" y="17680"/>
                </a:lnTo>
                <a:lnTo>
                  <a:pt x="0" y="41910"/>
                </a:lnTo>
                <a:lnTo>
                  <a:pt x="0" y="1067054"/>
                </a:lnTo>
                <a:lnTo>
                  <a:pt x="654" y="1091283"/>
                </a:lnTo>
                <a:lnTo>
                  <a:pt x="5238" y="1103725"/>
                </a:lnTo>
                <a:lnTo>
                  <a:pt x="17680" y="1108309"/>
                </a:lnTo>
                <a:lnTo>
                  <a:pt x="41909" y="1108964"/>
                </a:lnTo>
                <a:lnTo>
                  <a:pt x="1499869" y="1108964"/>
                </a:lnTo>
                <a:lnTo>
                  <a:pt x="1524099" y="1108309"/>
                </a:lnTo>
                <a:lnTo>
                  <a:pt x="1536541" y="1103725"/>
                </a:lnTo>
                <a:lnTo>
                  <a:pt x="1541125" y="1091283"/>
                </a:lnTo>
                <a:lnTo>
                  <a:pt x="1541779" y="1067054"/>
                </a:lnTo>
                <a:lnTo>
                  <a:pt x="1541779" y="41910"/>
                </a:lnTo>
                <a:lnTo>
                  <a:pt x="1541125" y="17680"/>
                </a:lnTo>
                <a:lnTo>
                  <a:pt x="1536541" y="5238"/>
                </a:lnTo>
                <a:lnTo>
                  <a:pt x="1524099" y="654"/>
                </a:lnTo>
                <a:lnTo>
                  <a:pt x="1499869" y="0"/>
                </a:lnTo>
                <a:lnTo>
                  <a:pt x="41909" y="0"/>
                </a:lnTo>
                <a:close/>
              </a:path>
            </a:pathLst>
          </a:custGeom>
          <a:ln w="12700">
            <a:solidFill>
              <a:srgbClr val="3372C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94"/>
          <p:cNvSpPr txBox="1"/>
          <p:nvPr/>
        </p:nvSpPr>
        <p:spPr>
          <a:xfrm>
            <a:off x="5878440" y="6547156"/>
            <a:ext cx="1273810" cy="355600"/>
          </a:xfrm>
          <a:prstGeom prst="rect">
            <a:avLst/>
          </a:prstGeom>
        </p:spPr>
        <p:txBody>
          <a:bodyPr vert="horz" wrap="square" lIns="0" tIns="25400" rIns="0" bIns="0" rtlCol="0">
            <a:spAutoFit/>
          </a:bodyPr>
          <a:lstStyle/>
          <a:p>
            <a:pPr marL="85090" indent="-73025">
              <a:lnSpc>
                <a:spcPct val="100000"/>
              </a:lnSpc>
              <a:spcBef>
                <a:spcPts val="200"/>
              </a:spcBef>
              <a:buClr>
                <a:srgbClr val="EA6955"/>
              </a:buClr>
              <a:buFont typeface="Roboto-Light"/>
              <a:buChar char="•"/>
              <a:tabLst>
                <a:tab pos="85725" algn="l"/>
              </a:tabLst>
            </a:pPr>
            <a:r>
              <a:rPr sz="1000" dirty="0">
                <a:solidFill>
                  <a:srgbClr val="4C4D4F"/>
                </a:solidFill>
                <a:latin typeface="Roboto"/>
                <a:cs typeface="Roboto"/>
              </a:rPr>
              <a:t>Choose a</a:t>
            </a:r>
            <a:r>
              <a:rPr sz="1000" spc="-20" dirty="0">
                <a:solidFill>
                  <a:srgbClr val="4C4D4F"/>
                </a:solidFill>
                <a:latin typeface="Roboto"/>
                <a:cs typeface="Roboto"/>
              </a:rPr>
              <a:t> </a:t>
            </a:r>
            <a:r>
              <a:rPr sz="1000" dirty="0">
                <a:solidFill>
                  <a:srgbClr val="4C4D4F"/>
                </a:solidFill>
                <a:latin typeface="Roboto"/>
                <a:cs typeface="Roboto"/>
              </a:rPr>
              <a:t>letter</a:t>
            </a:r>
            <a:endParaRPr sz="1000">
              <a:latin typeface="Roboto"/>
              <a:cs typeface="Roboto"/>
            </a:endParaRPr>
          </a:p>
          <a:p>
            <a:pPr marL="85090" indent="-73025">
              <a:lnSpc>
                <a:spcPct val="100000"/>
              </a:lnSpc>
              <a:spcBef>
                <a:spcPts val="100"/>
              </a:spcBef>
              <a:buClr>
                <a:srgbClr val="EA6955"/>
              </a:buClr>
              <a:buFont typeface="Roboto-Light"/>
              <a:buChar char="•"/>
              <a:tabLst>
                <a:tab pos="85725" algn="l"/>
              </a:tabLst>
            </a:pPr>
            <a:r>
              <a:rPr sz="1000" spc="-5" dirty="0">
                <a:solidFill>
                  <a:srgbClr val="4C4D4F"/>
                </a:solidFill>
                <a:latin typeface="Roboto"/>
                <a:cs typeface="Roboto"/>
              </a:rPr>
              <a:t>Make </a:t>
            </a:r>
            <a:r>
              <a:rPr sz="1000" dirty="0">
                <a:solidFill>
                  <a:srgbClr val="4C4D4F"/>
                </a:solidFill>
                <a:latin typeface="Roboto"/>
                <a:cs typeface="Roboto"/>
              </a:rPr>
              <a:t>it </a:t>
            </a:r>
            <a:r>
              <a:rPr sz="1000" spc="-5" dirty="0">
                <a:solidFill>
                  <a:srgbClr val="4C4D4F"/>
                </a:solidFill>
                <a:latin typeface="Roboto"/>
                <a:cs typeface="Roboto"/>
              </a:rPr>
              <a:t>change</a:t>
            </a:r>
            <a:r>
              <a:rPr sz="1000" spc="-75" dirty="0">
                <a:solidFill>
                  <a:srgbClr val="4C4D4F"/>
                </a:solidFill>
                <a:latin typeface="Roboto"/>
                <a:cs typeface="Roboto"/>
              </a:rPr>
              <a:t> </a:t>
            </a:r>
            <a:r>
              <a:rPr sz="1000" spc="-5" dirty="0">
                <a:solidFill>
                  <a:srgbClr val="4C4D4F"/>
                </a:solidFill>
                <a:latin typeface="Roboto"/>
                <a:cs typeface="Roboto"/>
              </a:rPr>
              <a:t>color</a:t>
            </a:r>
            <a:endParaRPr sz="1000">
              <a:latin typeface="Roboto"/>
              <a:cs typeface="Roboto"/>
            </a:endParaRPr>
          </a:p>
        </p:txBody>
      </p:sp>
      <p:sp>
        <p:nvSpPr>
          <p:cNvPr id="95" name="object 95"/>
          <p:cNvSpPr txBox="1"/>
          <p:nvPr/>
        </p:nvSpPr>
        <p:spPr>
          <a:xfrm>
            <a:off x="7853167" y="6547156"/>
            <a:ext cx="982980" cy="355600"/>
          </a:xfrm>
          <a:prstGeom prst="rect">
            <a:avLst/>
          </a:prstGeom>
        </p:spPr>
        <p:txBody>
          <a:bodyPr vert="horz" wrap="square" lIns="0" tIns="25400" rIns="0" bIns="0" rtlCol="0">
            <a:spAutoFit/>
          </a:bodyPr>
          <a:lstStyle/>
          <a:p>
            <a:pPr marL="85090" indent="-73025">
              <a:lnSpc>
                <a:spcPct val="100000"/>
              </a:lnSpc>
              <a:spcBef>
                <a:spcPts val="200"/>
              </a:spcBef>
              <a:buClr>
                <a:srgbClr val="EA6955"/>
              </a:buClr>
              <a:buFont typeface="Roboto-Light"/>
              <a:buChar char="•"/>
              <a:tabLst>
                <a:tab pos="85725" algn="l"/>
              </a:tabLst>
            </a:pPr>
            <a:r>
              <a:rPr sz="1000" spc="-5" dirty="0">
                <a:solidFill>
                  <a:srgbClr val="4C4D4F"/>
                </a:solidFill>
                <a:latin typeface="Roboto"/>
                <a:cs typeface="Roboto"/>
              </a:rPr>
              <a:t>Add </a:t>
            </a:r>
            <a:r>
              <a:rPr sz="1000" dirty="0">
                <a:solidFill>
                  <a:srgbClr val="4C4D4F"/>
                </a:solidFill>
                <a:latin typeface="Roboto"/>
                <a:cs typeface="Roboto"/>
              </a:rPr>
              <a:t>a</a:t>
            </a:r>
            <a:r>
              <a:rPr sz="1000" spc="-25" dirty="0">
                <a:solidFill>
                  <a:srgbClr val="4C4D4F"/>
                </a:solidFill>
                <a:latin typeface="Roboto"/>
                <a:cs typeface="Roboto"/>
              </a:rPr>
              <a:t> </a:t>
            </a:r>
            <a:r>
              <a:rPr sz="1000" dirty="0">
                <a:solidFill>
                  <a:srgbClr val="4C4D4F"/>
                </a:solidFill>
                <a:latin typeface="Roboto"/>
                <a:cs typeface="Roboto"/>
              </a:rPr>
              <a:t>sound</a:t>
            </a:r>
            <a:endParaRPr sz="1000">
              <a:latin typeface="Roboto"/>
              <a:cs typeface="Roboto"/>
            </a:endParaRPr>
          </a:p>
          <a:p>
            <a:pPr marL="85090" indent="-73025">
              <a:lnSpc>
                <a:spcPct val="100000"/>
              </a:lnSpc>
              <a:spcBef>
                <a:spcPts val="100"/>
              </a:spcBef>
              <a:buClr>
                <a:srgbClr val="EA6955"/>
              </a:buClr>
              <a:buFont typeface="Roboto-Light"/>
              <a:buChar char="•"/>
              <a:tabLst>
                <a:tab pos="85725" algn="l"/>
              </a:tabLst>
            </a:pPr>
            <a:r>
              <a:rPr sz="1000" spc="-5" dirty="0">
                <a:solidFill>
                  <a:srgbClr val="4C4D4F"/>
                </a:solidFill>
                <a:latin typeface="Roboto"/>
                <a:cs typeface="Roboto"/>
              </a:rPr>
              <a:t>Add </a:t>
            </a:r>
            <a:r>
              <a:rPr sz="1000" dirty="0">
                <a:solidFill>
                  <a:srgbClr val="4C4D4F"/>
                </a:solidFill>
                <a:latin typeface="Roboto"/>
                <a:cs typeface="Roboto"/>
              </a:rPr>
              <a:t>a</a:t>
            </a:r>
            <a:r>
              <a:rPr sz="1000" spc="-75" dirty="0">
                <a:solidFill>
                  <a:srgbClr val="4C4D4F"/>
                </a:solidFill>
                <a:latin typeface="Roboto"/>
                <a:cs typeface="Roboto"/>
              </a:rPr>
              <a:t> </a:t>
            </a:r>
            <a:r>
              <a:rPr sz="1000" spc="-5" dirty="0">
                <a:solidFill>
                  <a:srgbClr val="4C4D4F"/>
                </a:solidFill>
                <a:latin typeface="Roboto"/>
                <a:cs typeface="Roboto"/>
              </a:rPr>
              <a:t>backdrop</a:t>
            </a:r>
            <a:endParaRPr sz="1000">
              <a:latin typeface="Roboto"/>
              <a:cs typeface="Roboto"/>
            </a:endParaRPr>
          </a:p>
        </p:txBody>
      </p:sp>
      <p:sp>
        <p:nvSpPr>
          <p:cNvPr id="96" name="object 96"/>
          <p:cNvSpPr txBox="1"/>
          <p:nvPr/>
        </p:nvSpPr>
        <p:spPr>
          <a:xfrm>
            <a:off x="675929" y="1253436"/>
            <a:ext cx="3863975" cy="508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5600"/>
              </a:lnSpc>
              <a:spcBef>
                <a:spcPts val="100"/>
              </a:spcBef>
            </a:pPr>
            <a:r>
              <a:rPr sz="1500" spc="-5" dirty="0">
                <a:solidFill>
                  <a:srgbClr val="4C4D4F"/>
                </a:solidFill>
                <a:latin typeface="Roboto"/>
                <a:cs typeface="Roboto"/>
              </a:rPr>
              <a:t>Demonstrate </a:t>
            </a:r>
            <a:r>
              <a:rPr sz="1500" dirty="0">
                <a:solidFill>
                  <a:srgbClr val="4C4D4F"/>
                </a:solidFill>
                <a:latin typeface="Roboto"/>
                <a:cs typeface="Roboto"/>
              </a:rPr>
              <a:t>the </a:t>
            </a:r>
            <a:r>
              <a:rPr sz="1500" spc="-15" dirty="0">
                <a:solidFill>
                  <a:srgbClr val="4C4D4F"/>
                </a:solidFill>
                <a:latin typeface="Roboto"/>
                <a:cs typeface="Roboto"/>
              </a:rPr>
              <a:t>first </a:t>
            </a:r>
            <a:r>
              <a:rPr sz="1500" spc="-10" dirty="0">
                <a:solidFill>
                  <a:srgbClr val="4C4D4F"/>
                </a:solidFill>
                <a:latin typeface="Roboto"/>
                <a:cs typeface="Roboto"/>
              </a:rPr>
              <a:t>few </a:t>
            </a:r>
            <a:r>
              <a:rPr sz="1500" dirty="0">
                <a:solidFill>
                  <a:srgbClr val="4C4D4F"/>
                </a:solidFill>
                <a:latin typeface="Roboto"/>
                <a:cs typeface="Roboto"/>
              </a:rPr>
              <a:t>steps </a:t>
            </a:r>
            <a:r>
              <a:rPr sz="1500" spc="-5" dirty="0">
                <a:solidFill>
                  <a:srgbClr val="4C4D4F"/>
                </a:solidFill>
                <a:latin typeface="Roboto"/>
                <a:cs typeface="Roboto"/>
              </a:rPr>
              <a:t>of </a:t>
            </a:r>
            <a:r>
              <a:rPr sz="1500" dirty="0">
                <a:solidFill>
                  <a:srgbClr val="4C4D4F"/>
                </a:solidFill>
                <a:latin typeface="Roboto"/>
                <a:cs typeface="Roboto"/>
              </a:rPr>
              <a:t>the </a:t>
            </a:r>
            <a:r>
              <a:rPr sz="1500" spc="-10" dirty="0">
                <a:solidFill>
                  <a:srgbClr val="4C4D4F"/>
                </a:solidFill>
                <a:latin typeface="Roboto"/>
                <a:cs typeface="Roboto"/>
              </a:rPr>
              <a:t>tutorial  </a:t>
            </a:r>
            <a:r>
              <a:rPr sz="1500" dirty="0">
                <a:solidFill>
                  <a:srgbClr val="4C4D4F"/>
                </a:solidFill>
                <a:latin typeface="Roboto"/>
                <a:cs typeface="Roboto"/>
              </a:rPr>
              <a:t>so participants </a:t>
            </a:r>
            <a:r>
              <a:rPr sz="1500" spc="-5" dirty="0">
                <a:solidFill>
                  <a:srgbClr val="4C4D4F"/>
                </a:solidFill>
                <a:latin typeface="Roboto"/>
                <a:cs typeface="Roboto"/>
              </a:rPr>
              <a:t>can </a:t>
            </a:r>
            <a:r>
              <a:rPr sz="1500" dirty="0">
                <a:solidFill>
                  <a:srgbClr val="4C4D4F"/>
                </a:solidFill>
                <a:latin typeface="Roboto"/>
                <a:cs typeface="Roboto"/>
              </a:rPr>
              <a:t>see how </a:t>
            </a:r>
            <a:r>
              <a:rPr sz="1500" spc="-10" dirty="0">
                <a:solidFill>
                  <a:srgbClr val="4C4D4F"/>
                </a:solidFill>
                <a:latin typeface="Roboto"/>
                <a:cs typeface="Roboto"/>
              </a:rPr>
              <a:t>to </a:t>
            </a:r>
            <a:r>
              <a:rPr sz="1500" spc="-5" dirty="0">
                <a:solidFill>
                  <a:srgbClr val="4C4D4F"/>
                </a:solidFill>
                <a:latin typeface="Roboto"/>
                <a:cs typeface="Roboto"/>
              </a:rPr>
              <a:t>get</a:t>
            </a:r>
            <a:r>
              <a:rPr sz="1500" spc="-20" dirty="0">
                <a:solidFill>
                  <a:srgbClr val="4C4D4F"/>
                </a:solidFill>
                <a:latin typeface="Roboto"/>
                <a:cs typeface="Roboto"/>
              </a:rPr>
              <a:t> </a:t>
            </a:r>
            <a:r>
              <a:rPr sz="1500" dirty="0">
                <a:solidFill>
                  <a:srgbClr val="4C4D4F"/>
                </a:solidFill>
                <a:latin typeface="Roboto"/>
                <a:cs typeface="Roboto"/>
              </a:rPr>
              <a:t>started.</a:t>
            </a:r>
            <a:endParaRPr sz="1500">
              <a:latin typeface="Roboto"/>
              <a:cs typeface="Roboto"/>
            </a:endParaRPr>
          </a:p>
        </p:txBody>
      </p:sp>
      <p:sp>
        <p:nvSpPr>
          <p:cNvPr id="97" name="object 97"/>
          <p:cNvSpPr/>
          <p:nvPr/>
        </p:nvSpPr>
        <p:spPr>
          <a:xfrm>
            <a:off x="5760720" y="2012445"/>
            <a:ext cx="4036695" cy="413384"/>
          </a:xfrm>
          <a:custGeom>
            <a:avLst/>
            <a:gdLst/>
            <a:ahLst/>
            <a:cxnLst/>
            <a:rect l="l" t="t" r="r" b="b"/>
            <a:pathLst>
              <a:path w="4036695" h="413385">
                <a:moveTo>
                  <a:pt x="4036161" y="0"/>
                </a:moveTo>
                <a:lnTo>
                  <a:pt x="114300" y="0"/>
                </a:lnTo>
                <a:lnTo>
                  <a:pt x="48220" y="1785"/>
                </a:lnTo>
                <a:lnTo>
                  <a:pt x="14287" y="14287"/>
                </a:lnTo>
                <a:lnTo>
                  <a:pt x="1785" y="48220"/>
                </a:lnTo>
                <a:lnTo>
                  <a:pt x="0" y="114300"/>
                </a:lnTo>
                <a:lnTo>
                  <a:pt x="0" y="413258"/>
                </a:lnTo>
                <a:lnTo>
                  <a:pt x="4036161" y="413258"/>
                </a:lnTo>
                <a:lnTo>
                  <a:pt x="403616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object 98"/>
          <p:cNvSpPr txBox="1"/>
          <p:nvPr/>
        </p:nvSpPr>
        <p:spPr>
          <a:xfrm>
            <a:off x="5868415" y="2050034"/>
            <a:ext cx="231902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b="1" dirty="0">
                <a:solidFill>
                  <a:srgbClr val="EA6955"/>
                </a:solidFill>
                <a:latin typeface="Roboto"/>
                <a:cs typeface="Roboto"/>
              </a:rPr>
              <a:t>Start with</a:t>
            </a:r>
            <a:r>
              <a:rPr sz="1000" b="1" spc="-5" dirty="0">
                <a:solidFill>
                  <a:srgbClr val="EA6955"/>
                </a:solidFill>
                <a:latin typeface="Roboto"/>
                <a:cs typeface="Roboto"/>
              </a:rPr>
              <a:t> </a:t>
            </a:r>
            <a:r>
              <a:rPr sz="1000" b="1" spc="-10" dirty="0">
                <a:solidFill>
                  <a:srgbClr val="EA6955"/>
                </a:solidFill>
                <a:latin typeface="Roboto"/>
                <a:cs typeface="Roboto"/>
              </a:rPr>
              <a:t>Prompts</a:t>
            </a:r>
            <a:endParaRPr sz="1000">
              <a:latin typeface="Roboto"/>
              <a:cs typeface="Roboto"/>
            </a:endParaRPr>
          </a:p>
          <a:p>
            <a:pPr marL="12700">
              <a:lnSpc>
                <a:spcPct val="100000"/>
              </a:lnSpc>
            </a:pPr>
            <a:r>
              <a:rPr sz="1000" spc="-5" dirty="0">
                <a:solidFill>
                  <a:srgbClr val="4C4D4F"/>
                </a:solidFill>
                <a:latin typeface="Roboto"/>
                <a:cs typeface="Roboto"/>
              </a:rPr>
              <a:t>Ask </a:t>
            </a:r>
            <a:r>
              <a:rPr sz="1000" dirty="0">
                <a:solidFill>
                  <a:srgbClr val="4C4D4F"/>
                </a:solidFill>
                <a:latin typeface="Roboto"/>
                <a:cs typeface="Roboto"/>
              </a:rPr>
              <a:t>participants </a:t>
            </a:r>
            <a:r>
              <a:rPr sz="1000" spc="-5" dirty="0">
                <a:solidFill>
                  <a:srgbClr val="4C4D4F"/>
                </a:solidFill>
                <a:latin typeface="Roboto"/>
                <a:cs typeface="Roboto"/>
              </a:rPr>
              <a:t>questions </a:t>
            </a:r>
            <a:r>
              <a:rPr sz="1000" spc="-10" dirty="0">
                <a:solidFill>
                  <a:srgbClr val="4C4D4F"/>
                </a:solidFill>
                <a:latin typeface="Roboto"/>
                <a:cs typeface="Roboto"/>
              </a:rPr>
              <a:t>to </a:t>
            </a:r>
            <a:r>
              <a:rPr sz="1000" spc="-5" dirty="0">
                <a:solidFill>
                  <a:srgbClr val="4C4D4F"/>
                </a:solidFill>
                <a:latin typeface="Roboto"/>
                <a:cs typeface="Roboto"/>
              </a:rPr>
              <a:t>get</a:t>
            </a:r>
            <a:r>
              <a:rPr sz="1000" spc="-30" dirty="0">
                <a:solidFill>
                  <a:srgbClr val="4C4D4F"/>
                </a:solidFill>
                <a:latin typeface="Roboto"/>
                <a:cs typeface="Roboto"/>
              </a:rPr>
              <a:t> </a:t>
            </a:r>
            <a:r>
              <a:rPr sz="1000" dirty="0">
                <a:solidFill>
                  <a:srgbClr val="4C4D4F"/>
                </a:solidFill>
                <a:latin typeface="Roboto"/>
                <a:cs typeface="Roboto"/>
              </a:rPr>
              <a:t>started</a:t>
            </a:r>
            <a:endParaRPr sz="1000">
              <a:latin typeface="Roboto"/>
              <a:cs typeface="Roboto"/>
            </a:endParaRPr>
          </a:p>
        </p:txBody>
      </p:sp>
      <p:sp>
        <p:nvSpPr>
          <p:cNvPr id="99" name="object 99"/>
          <p:cNvSpPr/>
          <p:nvPr/>
        </p:nvSpPr>
        <p:spPr>
          <a:xfrm>
            <a:off x="6028571" y="4085335"/>
            <a:ext cx="1849865" cy="1118115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1879999" y="2518902"/>
            <a:ext cx="641350" cy="641350"/>
          </a:xfrm>
          <a:custGeom>
            <a:avLst/>
            <a:gdLst/>
            <a:ahLst/>
            <a:cxnLst/>
            <a:rect l="l" t="t" r="r" b="b"/>
            <a:pathLst>
              <a:path w="641350" h="641350">
                <a:moveTo>
                  <a:pt x="572643" y="0"/>
                </a:moveTo>
                <a:lnTo>
                  <a:pt x="68580" y="0"/>
                </a:lnTo>
                <a:lnTo>
                  <a:pt x="28932" y="1071"/>
                </a:lnTo>
                <a:lnTo>
                  <a:pt x="8572" y="8572"/>
                </a:lnTo>
                <a:lnTo>
                  <a:pt x="1071" y="28932"/>
                </a:lnTo>
                <a:lnTo>
                  <a:pt x="0" y="68580"/>
                </a:lnTo>
                <a:lnTo>
                  <a:pt x="0" y="572643"/>
                </a:lnTo>
                <a:lnTo>
                  <a:pt x="1071" y="612290"/>
                </a:lnTo>
                <a:lnTo>
                  <a:pt x="8572" y="632650"/>
                </a:lnTo>
                <a:lnTo>
                  <a:pt x="28932" y="640151"/>
                </a:lnTo>
                <a:lnTo>
                  <a:pt x="68580" y="641223"/>
                </a:lnTo>
                <a:lnTo>
                  <a:pt x="572643" y="641223"/>
                </a:lnTo>
                <a:lnTo>
                  <a:pt x="612290" y="640151"/>
                </a:lnTo>
                <a:lnTo>
                  <a:pt x="632650" y="632650"/>
                </a:lnTo>
                <a:lnTo>
                  <a:pt x="640151" y="612290"/>
                </a:lnTo>
                <a:lnTo>
                  <a:pt x="641223" y="572643"/>
                </a:lnTo>
                <a:lnTo>
                  <a:pt x="641223" y="68579"/>
                </a:lnTo>
                <a:lnTo>
                  <a:pt x="640151" y="28932"/>
                </a:lnTo>
                <a:lnTo>
                  <a:pt x="632650" y="8572"/>
                </a:lnTo>
                <a:lnTo>
                  <a:pt x="612290" y="1071"/>
                </a:lnTo>
                <a:lnTo>
                  <a:pt x="57264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1995497" y="2595102"/>
            <a:ext cx="410228" cy="413932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1879999" y="2518902"/>
            <a:ext cx="641350" cy="641350"/>
          </a:xfrm>
          <a:custGeom>
            <a:avLst/>
            <a:gdLst/>
            <a:ahLst/>
            <a:cxnLst/>
            <a:rect l="l" t="t" r="r" b="b"/>
            <a:pathLst>
              <a:path w="641350" h="641350">
                <a:moveTo>
                  <a:pt x="68580" y="0"/>
                </a:moveTo>
                <a:lnTo>
                  <a:pt x="28932" y="1071"/>
                </a:lnTo>
                <a:lnTo>
                  <a:pt x="8572" y="8572"/>
                </a:lnTo>
                <a:lnTo>
                  <a:pt x="1071" y="28932"/>
                </a:lnTo>
                <a:lnTo>
                  <a:pt x="0" y="68580"/>
                </a:lnTo>
                <a:lnTo>
                  <a:pt x="0" y="572643"/>
                </a:lnTo>
                <a:lnTo>
                  <a:pt x="1071" y="612290"/>
                </a:lnTo>
                <a:lnTo>
                  <a:pt x="8572" y="632650"/>
                </a:lnTo>
                <a:lnTo>
                  <a:pt x="28932" y="640151"/>
                </a:lnTo>
                <a:lnTo>
                  <a:pt x="68580" y="641223"/>
                </a:lnTo>
                <a:lnTo>
                  <a:pt x="572643" y="641223"/>
                </a:lnTo>
                <a:lnTo>
                  <a:pt x="612290" y="640151"/>
                </a:lnTo>
                <a:lnTo>
                  <a:pt x="632650" y="632650"/>
                </a:lnTo>
                <a:lnTo>
                  <a:pt x="640151" y="612290"/>
                </a:lnTo>
                <a:lnTo>
                  <a:pt x="641223" y="572643"/>
                </a:lnTo>
                <a:lnTo>
                  <a:pt x="641223" y="68580"/>
                </a:lnTo>
                <a:lnTo>
                  <a:pt x="640151" y="28932"/>
                </a:lnTo>
                <a:lnTo>
                  <a:pt x="632650" y="8572"/>
                </a:lnTo>
                <a:lnTo>
                  <a:pt x="612290" y="1071"/>
                </a:lnTo>
                <a:lnTo>
                  <a:pt x="572643" y="0"/>
                </a:lnTo>
                <a:lnTo>
                  <a:pt x="68580" y="0"/>
                </a:lnTo>
                <a:close/>
              </a:path>
            </a:pathLst>
          </a:custGeom>
          <a:ln w="17145">
            <a:solidFill>
              <a:srgbClr val="00A1C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object 103"/>
          <p:cNvSpPr txBox="1"/>
          <p:nvPr/>
        </p:nvSpPr>
        <p:spPr>
          <a:xfrm>
            <a:off x="2036254" y="3030904"/>
            <a:ext cx="353695" cy="13525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700" spc="10" dirty="0">
                <a:solidFill>
                  <a:srgbClr val="636466"/>
                </a:solidFill>
                <a:latin typeface="Montserrat"/>
                <a:cs typeface="Montserrat"/>
              </a:rPr>
              <a:t>Gl</a:t>
            </a:r>
            <a:r>
              <a:rPr sz="700" spc="-5" dirty="0">
                <a:solidFill>
                  <a:srgbClr val="636466"/>
                </a:solidFill>
                <a:latin typeface="Montserrat"/>
                <a:cs typeface="Montserrat"/>
              </a:rPr>
              <a:t>o</a:t>
            </a:r>
            <a:r>
              <a:rPr sz="700" spc="5" dirty="0">
                <a:solidFill>
                  <a:srgbClr val="636466"/>
                </a:solidFill>
                <a:latin typeface="Montserrat"/>
                <a:cs typeface="Montserrat"/>
              </a:rPr>
              <a:t>w</a:t>
            </a:r>
            <a:r>
              <a:rPr sz="700" spc="-5" dirty="0">
                <a:solidFill>
                  <a:srgbClr val="636466"/>
                </a:solidFill>
                <a:latin typeface="Montserrat"/>
                <a:cs typeface="Montserrat"/>
              </a:rPr>
              <a:t>-A</a:t>
            </a:r>
            <a:endParaRPr sz="700">
              <a:latin typeface="Montserrat"/>
              <a:cs typeface="Montserrat"/>
            </a:endParaRPr>
          </a:p>
        </p:txBody>
      </p:sp>
      <p:sp>
        <p:nvSpPr>
          <p:cNvPr id="104" name="object 104"/>
          <p:cNvSpPr/>
          <p:nvPr/>
        </p:nvSpPr>
        <p:spPr>
          <a:xfrm>
            <a:off x="1066812" y="2508135"/>
            <a:ext cx="618583" cy="618591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1066803" y="2508135"/>
            <a:ext cx="619125" cy="619125"/>
          </a:xfrm>
          <a:custGeom>
            <a:avLst/>
            <a:gdLst/>
            <a:ahLst/>
            <a:cxnLst/>
            <a:rect l="l" t="t" r="r" b="b"/>
            <a:pathLst>
              <a:path w="619125" h="619125">
                <a:moveTo>
                  <a:pt x="309295" y="618591"/>
                </a:moveTo>
                <a:lnTo>
                  <a:pt x="355000" y="615237"/>
                </a:lnTo>
                <a:lnTo>
                  <a:pt x="398622" y="605495"/>
                </a:lnTo>
                <a:lnTo>
                  <a:pt x="439685" y="589844"/>
                </a:lnTo>
                <a:lnTo>
                  <a:pt x="477708" y="568761"/>
                </a:lnTo>
                <a:lnTo>
                  <a:pt x="512214" y="542725"/>
                </a:lnTo>
                <a:lnTo>
                  <a:pt x="542725" y="512214"/>
                </a:lnTo>
                <a:lnTo>
                  <a:pt x="568761" y="477708"/>
                </a:lnTo>
                <a:lnTo>
                  <a:pt x="589844" y="439685"/>
                </a:lnTo>
                <a:lnTo>
                  <a:pt x="605495" y="398622"/>
                </a:lnTo>
                <a:lnTo>
                  <a:pt x="615237" y="355000"/>
                </a:lnTo>
                <a:lnTo>
                  <a:pt x="618591" y="309295"/>
                </a:lnTo>
                <a:lnTo>
                  <a:pt x="615237" y="263591"/>
                </a:lnTo>
                <a:lnTo>
                  <a:pt x="605495" y="219968"/>
                </a:lnTo>
                <a:lnTo>
                  <a:pt x="589844" y="178906"/>
                </a:lnTo>
                <a:lnTo>
                  <a:pt x="568761" y="140882"/>
                </a:lnTo>
                <a:lnTo>
                  <a:pt x="542725" y="106376"/>
                </a:lnTo>
                <a:lnTo>
                  <a:pt x="512214" y="75866"/>
                </a:lnTo>
                <a:lnTo>
                  <a:pt x="477708" y="49830"/>
                </a:lnTo>
                <a:lnTo>
                  <a:pt x="439685" y="28747"/>
                </a:lnTo>
                <a:lnTo>
                  <a:pt x="398622" y="13095"/>
                </a:lnTo>
                <a:lnTo>
                  <a:pt x="355000" y="3353"/>
                </a:lnTo>
                <a:lnTo>
                  <a:pt x="309295" y="0"/>
                </a:lnTo>
                <a:lnTo>
                  <a:pt x="263591" y="3353"/>
                </a:lnTo>
                <a:lnTo>
                  <a:pt x="219968" y="13095"/>
                </a:lnTo>
                <a:lnTo>
                  <a:pt x="178906" y="28747"/>
                </a:lnTo>
                <a:lnTo>
                  <a:pt x="140882" y="49830"/>
                </a:lnTo>
                <a:lnTo>
                  <a:pt x="106376" y="75866"/>
                </a:lnTo>
                <a:lnTo>
                  <a:pt x="75866" y="106376"/>
                </a:lnTo>
                <a:lnTo>
                  <a:pt x="49830" y="140882"/>
                </a:lnTo>
                <a:lnTo>
                  <a:pt x="28747" y="178906"/>
                </a:lnTo>
                <a:lnTo>
                  <a:pt x="13095" y="219968"/>
                </a:lnTo>
                <a:lnTo>
                  <a:pt x="3353" y="263591"/>
                </a:lnTo>
                <a:lnTo>
                  <a:pt x="0" y="309295"/>
                </a:lnTo>
                <a:lnTo>
                  <a:pt x="3353" y="355000"/>
                </a:lnTo>
                <a:lnTo>
                  <a:pt x="13095" y="398622"/>
                </a:lnTo>
                <a:lnTo>
                  <a:pt x="28747" y="439685"/>
                </a:lnTo>
                <a:lnTo>
                  <a:pt x="49830" y="477708"/>
                </a:lnTo>
                <a:lnTo>
                  <a:pt x="75866" y="512214"/>
                </a:lnTo>
                <a:lnTo>
                  <a:pt x="106376" y="542725"/>
                </a:lnTo>
                <a:lnTo>
                  <a:pt x="140882" y="568761"/>
                </a:lnTo>
                <a:lnTo>
                  <a:pt x="178906" y="589844"/>
                </a:lnTo>
                <a:lnTo>
                  <a:pt x="219968" y="605495"/>
                </a:lnTo>
                <a:lnTo>
                  <a:pt x="263591" y="615237"/>
                </a:lnTo>
                <a:lnTo>
                  <a:pt x="309295" y="618591"/>
                </a:lnTo>
                <a:close/>
              </a:path>
            </a:pathLst>
          </a:custGeom>
          <a:ln w="25717">
            <a:solidFill>
              <a:srgbClr val="00A1C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1540156" y="2835520"/>
            <a:ext cx="157838" cy="178038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2743530" y="2517274"/>
            <a:ext cx="1091909" cy="644479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2743531" y="2517274"/>
            <a:ext cx="1092200" cy="644525"/>
          </a:xfrm>
          <a:custGeom>
            <a:avLst/>
            <a:gdLst/>
            <a:ahLst/>
            <a:cxnLst/>
            <a:rect l="l" t="t" r="r" b="b"/>
            <a:pathLst>
              <a:path w="1092200" h="644525">
                <a:moveTo>
                  <a:pt x="55549" y="0"/>
                </a:moveTo>
                <a:lnTo>
                  <a:pt x="23435" y="867"/>
                </a:lnTo>
                <a:lnTo>
                  <a:pt x="6943" y="6943"/>
                </a:lnTo>
                <a:lnTo>
                  <a:pt x="867" y="23435"/>
                </a:lnTo>
                <a:lnTo>
                  <a:pt x="0" y="55549"/>
                </a:lnTo>
                <a:lnTo>
                  <a:pt x="0" y="588924"/>
                </a:lnTo>
                <a:lnTo>
                  <a:pt x="867" y="621039"/>
                </a:lnTo>
                <a:lnTo>
                  <a:pt x="6943" y="637530"/>
                </a:lnTo>
                <a:lnTo>
                  <a:pt x="23435" y="643606"/>
                </a:lnTo>
                <a:lnTo>
                  <a:pt x="55549" y="644474"/>
                </a:lnTo>
                <a:lnTo>
                  <a:pt x="1036358" y="644474"/>
                </a:lnTo>
                <a:lnTo>
                  <a:pt x="1068472" y="643606"/>
                </a:lnTo>
                <a:lnTo>
                  <a:pt x="1084964" y="637530"/>
                </a:lnTo>
                <a:lnTo>
                  <a:pt x="1091039" y="621039"/>
                </a:lnTo>
                <a:lnTo>
                  <a:pt x="1091907" y="588924"/>
                </a:lnTo>
                <a:lnTo>
                  <a:pt x="1091907" y="55549"/>
                </a:lnTo>
                <a:lnTo>
                  <a:pt x="1091039" y="23435"/>
                </a:lnTo>
                <a:lnTo>
                  <a:pt x="1084964" y="6943"/>
                </a:lnTo>
                <a:lnTo>
                  <a:pt x="1068472" y="867"/>
                </a:lnTo>
                <a:lnTo>
                  <a:pt x="1036358" y="0"/>
                </a:lnTo>
                <a:lnTo>
                  <a:pt x="55549" y="0"/>
                </a:lnTo>
                <a:close/>
              </a:path>
            </a:pathLst>
          </a:custGeom>
          <a:ln w="13893">
            <a:solidFill>
              <a:srgbClr val="00A1C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3203732" y="2816156"/>
            <a:ext cx="102552" cy="114325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" name="object 110"/>
          <p:cNvSpPr txBox="1"/>
          <p:nvPr/>
        </p:nvSpPr>
        <p:spPr>
          <a:xfrm>
            <a:off x="2711450" y="4101616"/>
            <a:ext cx="134302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b="1" spc="-5" dirty="0">
                <a:solidFill>
                  <a:srgbClr val="636466"/>
                </a:solidFill>
                <a:latin typeface="Montserrat-SemiBold"/>
                <a:cs typeface="Montserrat-SemiBold"/>
              </a:rPr>
              <a:t>Try different</a:t>
            </a:r>
            <a:r>
              <a:rPr sz="900" b="1" spc="-20" dirty="0">
                <a:solidFill>
                  <a:srgbClr val="636466"/>
                </a:solidFill>
                <a:latin typeface="Montserrat-SemiBold"/>
                <a:cs typeface="Montserrat-SemiBold"/>
              </a:rPr>
              <a:t> </a:t>
            </a:r>
            <a:r>
              <a:rPr sz="900" b="1" spc="-5" dirty="0">
                <a:solidFill>
                  <a:srgbClr val="636466"/>
                </a:solidFill>
                <a:latin typeface="Montserrat-SemiBold"/>
                <a:cs typeface="Montserrat-SemiBold"/>
              </a:rPr>
              <a:t>numbers.</a:t>
            </a:r>
            <a:endParaRPr sz="900">
              <a:latin typeface="Montserrat-SemiBold"/>
              <a:cs typeface="Montserrat-SemiBold"/>
            </a:endParaRPr>
          </a:p>
        </p:txBody>
      </p:sp>
      <p:sp>
        <p:nvSpPr>
          <p:cNvPr id="111" name="object 111"/>
          <p:cNvSpPr/>
          <p:nvPr/>
        </p:nvSpPr>
        <p:spPr>
          <a:xfrm>
            <a:off x="851648" y="3739035"/>
            <a:ext cx="1417683" cy="644095"/>
          </a:xfrm>
          <a:prstGeom prst="rect">
            <a:avLst/>
          </a:prstGeom>
          <a:blipFill>
            <a:blip r:embed="rId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2245360" y="4206557"/>
            <a:ext cx="419734" cy="0"/>
          </a:xfrm>
          <a:custGeom>
            <a:avLst/>
            <a:gdLst/>
            <a:ahLst/>
            <a:cxnLst/>
            <a:rect l="l" t="t" r="r" b="b"/>
            <a:pathLst>
              <a:path w="419735">
                <a:moveTo>
                  <a:pt x="419201" y="0"/>
                </a:moveTo>
                <a:lnTo>
                  <a:pt x="0" y="0"/>
                </a:lnTo>
              </a:path>
            </a:pathLst>
          </a:custGeom>
          <a:ln w="10160">
            <a:solidFill>
              <a:srgbClr val="6364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1254076" y="5623115"/>
            <a:ext cx="412392" cy="412391"/>
          </a:xfrm>
          <a:prstGeom prst="rect">
            <a:avLst/>
          </a:prstGeom>
          <a:blipFill>
            <a:blip r:embed="rId2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1254076" y="5623112"/>
            <a:ext cx="412750" cy="412750"/>
          </a:xfrm>
          <a:custGeom>
            <a:avLst/>
            <a:gdLst/>
            <a:ahLst/>
            <a:cxnLst/>
            <a:rect l="l" t="t" r="r" b="b"/>
            <a:pathLst>
              <a:path w="412750" h="412750">
                <a:moveTo>
                  <a:pt x="206197" y="412394"/>
                </a:moveTo>
                <a:lnTo>
                  <a:pt x="253476" y="406948"/>
                </a:lnTo>
                <a:lnTo>
                  <a:pt x="296878" y="391436"/>
                </a:lnTo>
                <a:lnTo>
                  <a:pt x="335163" y="367095"/>
                </a:lnTo>
                <a:lnTo>
                  <a:pt x="367095" y="335163"/>
                </a:lnTo>
                <a:lnTo>
                  <a:pt x="391436" y="296878"/>
                </a:lnTo>
                <a:lnTo>
                  <a:pt x="406948" y="253476"/>
                </a:lnTo>
                <a:lnTo>
                  <a:pt x="412394" y="206197"/>
                </a:lnTo>
                <a:lnTo>
                  <a:pt x="406948" y="158917"/>
                </a:lnTo>
                <a:lnTo>
                  <a:pt x="391436" y="115516"/>
                </a:lnTo>
                <a:lnTo>
                  <a:pt x="367095" y="77230"/>
                </a:lnTo>
                <a:lnTo>
                  <a:pt x="335163" y="45298"/>
                </a:lnTo>
                <a:lnTo>
                  <a:pt x="296878" y="20957"/>
                </a:lnTo>
                <a:lnTo>
                  <a:pt x="253476" y="5445"/>
                </a:lnTo>
                <a:lnTo>
                  <a:pt x="206197" y="0"/>
                </a:lnTo>
                <a:lnTo>
                  <a:pt x="158917" y="5445"/>
                </a:lnTo>
                <a:lnTo>
                  <a:pt x="115516" y="20957"/>
                </a:lnTo>
                <a:lnTo>
                  <a:pt x="77230" y="45298"/>
                </a:lnTo>
                <a:lnTo>
                  <a:pt x="45298" y="77230"/>
                </a:lnTo>
                <a:lnTo>
                  <a:pt x="20957" y="115516"/>
                </a:lnTo>
                <a:lnTo>
                  <a:pt x="5445" y="158917"/>
                </a:lnTo>
                <a:lnTo>
                  <a:pt x="0" y="206197"/>
                </a:lnTo>
                <a:lnTo>
                  <a:pt x="5445" y="253476"/>
                </a:lnTo>
                <a:lnTo>
                  <a:pt x="20957" y="296878"/>
                </a:lnTo>
                <a:lnTo>
                  <a:pt x="45298" y="335163"/>
                </a:lnTo>
                <a:lnTo>
                  <a:pt x="77230" y="367095"/>
                </a:lnTo>
                <a:lnTo>
                  <a:pt x="115516" y="391436"/>
                </a:lnTo>
                <a:lnTo>
                  <a:pt x="158917" y="406948"/>
                </a:lnTo>
                <a:lnTo>
                  <a:pt x="206197" y="412394"/>
                </a:lnTo>
                <a:close/>
              </a:path>
            </a:pathLst>
          </a:custGeom>
          <a:ln w="17145">
            <a:solidFill>
              <a:srgbClr val="00A1C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" name="object 115"/>
          <p:cNvSpPr txBox="1"/>
          <p:nvPr/>
        </p:nvSpPr>
        <p:spPr>
          <a:xfrm>
            <a:off x="1100448" y="5183446"/>
            <a:ext cx="72009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88265">
              <a:lnSpc>
                <a:spcPct val="111100"/>
              </a:lnSpc>
              <a:spcBef>
                <a:spcPts val="100"/>
              </a:spcBef>
            </a:pPr>
            <a:r>
              <a:rPr sz="900" b="1" spc="-5" dirty="0">
                <a:solidFill>
                  <a:srgbClr val="636466"/>
                </a:solidFill>
                <a:latin typeface="Montserrat-SemiBold"/>
                <a:cs typeface="Montserrat-SemiBold"/>
              </a:rPr>
              <a:t>Click </a:t>
            </a:r>
            <a:r>
              <a:rPr sz="900" b="1" dirty="0">
                <a:solidFill>
                  <a:srgbClr val="636466"/>
                </a:solidFill>
                <a:latin typeface="Montserrat-SemiBold"/>
                <a:cs typeface="Montserrat-SemiBold"/>
              </a:rPr>
              <a:t>the  Sounds</a:t>
            </a:r>
            <a:r>
              <a:rPr sz="900" b="1" spc="-85" dirty="0">
                <a:solidFill>
                  <a:srgbClr val="636466"/>
                </a:solidFill>
                <a:latin typeface="Montserrat-SemiBold"/>
                <a:cs typeface="Montserrat-SemiBold"/>
              </a:rPr>
              <a:t> </a:t>
            </a:r>
            <a:r>
              <a:rPr sz="900" b="1" spc="-5" dirty="0">
                <a:solidFill>
                  <a:srgbClr val="636466"/>
                </a:solidFill>
                <a:latin typeface="Montserrat-SemiBold"/>
                <a:cs typeface="Montserrat-SemiBold"/>
              </a:rPr>
              <a:t>tab.</a:t>
            </a:r>
            <a:endParaRPr sz="900">
              <a:latin typeface="Montserrat-SemiBold"/>
              <a:cs typeface="Montserrat-SemiBold"/>
            </a:endParaRPr>
          </a:p>
        </p:txBody>
      </p:sp>
      <p:sp>
        <p:nvSpPr>
          <p:cNvPr id="116" name="object 116"/>
          <p:cNvSpPr/>
          <p:nvPr/>
        </p:nvSpPr>
        <p:spPr>
          <a:xfrm>
            <a:off x="1180198" y="4932527"/>
            <a:ext cx="560158" cy="205219"/>
          </a:xfrm>
          <a:prstGeom prst="rect">
            <a:avLst/>
          </a:prstGeom>
          <a:blipFill>
            <a:blip r:embed="rId2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" name="object 117"/>
          <p:cNvSpPr/>
          <p:nvPr/>
        </p:nvSpPr>
        <p:spPr>
          <a:xfrm>
            <a:off x="1180191" y="4932535"/>
            <a:ext cx="560705" cy="205740"/>
          </a:xfrm>
          <a:custGeom>
            <a:avLst/>
            <a:gdLst/>
            <a:ahLst/>
            <a:cxnLst/>
            <a:rect l="l" t="t" r="r" b="b"/>
            <a:pathLst>
              <a:path w="560705" h="205739">
                <a:moveTo>
                  <a:pt x="560158" y="205219"/>
                </a:moveTo>
                <a:lnTo>
                  <a:pt x="560158" y="86791"/>
                </a:lnTo>
                <a:lnTo>
                  <a:pt x="553539" y="53220"/>
                </a:lnTo>
                <a:lnTo>
                  <a:pt x="535474" y="25746"/>
                </a:lnTo>
                <a:lnTo>
                  <a:pt x="508654" y="7096"/>
                </a:lnTo>
                <a:lnTo>
                  <a:pt x="475767" y="0"/>
                </a:lnTo>
                <a:lnTo>
                  <a:pt x="71983" y="88"/>
                </a:lnTo>
                <a:lnTo>
                  <a:pt x="43537" y="10150"/>
                </a:lnTo>
                <a:lnTo>
                  <a:pt x="20704" y="29143"/>
                </a:lnTo>
                <a:lnTo>
                  <a:pt x="5514" y="55027"/>
                </a:lnTo>
                <a:lnTo>
                  <a:pt x="0" y="85763"/>
                </a:lnTo>
                <a:lnTo>
                  <a:pt x="0" y="86118"/>
                </a:lnTo>
                <a:lnTo>
                  <a:pt x="50" y="86448"/>
                </a:lnTo>
                <a:lnTo>
                  <a:pt x="50" y="86791"/>
                </a:lnTo>
                <a:lnTo>
                  <a:pt x="0" y="205219"/>
                </a:lnTo>
                <a:lnTo>
                  <a:pt x="560158" y="205219"/>
                </a:lnTo>
                <a:close/>
              </a:path>
            </a:pathLst>
          </a:custGeom>
          <a:ln w="10477">
            <a:solidFill>
              <a:srgbClr val="D1D3D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" name="object 118"/>
          <p:cNvSpPr txBox="1"/>
          <p:nvPr/>
        </p:nvSpPr>
        <p:spPr>
          <a:xfrm>
            <a:off x="845695" y="5917716"/>
            <a:ext cx="3745229" cy="5778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636395">
              <a:lnSpc>
                <a:spcPct val="100000"/>
              </a:lnSpc>
              <a:spcBef>
                <a:spcPts val="100"/>
              </a:spcBef>
            </a:pPr>
            <a:r>
              <a:rPr sz="900" b="1" dirty="0">
                <a:solidFill>
                  <a:srgbClr val="636466"/>
                </a:solidFill>
                <a:latin typeface="Montserrat-SemiBold"/>
                <a:cs typeface="Montserrat-SemiBold"/>
              </a:rPr>
              <a:t>Choose </a:t>
            </a:r>
            <a:r>
              <a:rPr sz="900" b="1" spc="-5" dirty="0">
                <a:solidFill>
                  <a:srgbClr val="636466"/>
                </a:solidFill>
                <a:latin typeface="Montserrat-SemiBold"/>
                <a:cs typeface="Montserrat-SemiBold"/>
              </a:rPr>
              <a:t>your </a:t>
            </a:r>
            <a:r>
              <a:rPr sz="900" b="1" dirty="0">
                <a:solidFill>
                  <a:srgbClr val="636466"/>
                </a:solidFill>
                <a:latin typeface="Montserrat-SemiBold"/>
                <a:cs typeface="Montserrat-SemiBold"/>
              </a:rPr>
              <a:t>sound </a:t>
            </a:r>
            <a:r>
              <a:rPr sz="900" b="1" spc="15" dirty="0">
                <a:solidFill>
                  <a:srgbClr val="636466"/>
                </a:solidFill>
                <a:latin typeface="Montserrat-SemiBold"/>
                <a:cs typeface="Montserrat-SemiBold"/>
              </a:rPr>
              <a:t>from </a:t>
            </a:r>
            <a:r>
              <a:rPr sz="900" b="1" dirty="0">
                <a:solidFill>
                  <a:srgbClr val="636466"/>
                </a:solidFill>
                <a:latin typeface="Montserrat-SemiBold"/>
                <a:cs typeface="Montserrat-SemiBold"/>
              </a:rPr>
              <a:t>the</a:t>
            </a:r>
            <a:r>
              <a:rPr sz="900" b="1" spc="-100" dirty="0">
                <a:solidFill>
                  <a:srgbClr val="636466"/>
                </a:solidFill>
                <a:latin typeface="Montserrat-SemiBold"/>
                <a:cs typeface="Montserrat-SemiBold"/>
              </a:rPr>
              <a:t> </a:t>
            </a:r>
            <a:r>
              <a:rPr sz="900" b="1" dirty="0">
                <a:solidFill>
                  <a:srgbClr val="636466"/>
                </a:solidFill>
                <a:latin typeface="Montserrat-SemiBold"/>
                <a:cs typeface="Montserrat-SemiBold"/>
              </a:rPr>
              <a:t>menu.</a:t>
            </a:r>
            <a:endParaRPr sz="900">
              <a:latin typeface="Montserrat-SemiBold"/>
              <a:cs typeface="Montserrat-SemiBold"/>
            </a:endParaRPr>
          </a:p>
          <a:p>
            <a:pPr>
              <a:lnSpc>
                <a:spcPct val="100000"/>
              </a:lnSpc>
            </a:pPr>
            <a:endParaRPr sz="1100">
              <a:latin typeface="Montserrat-SemiBold"/>
              <a:cs typeface="Montserrat-SemiBold"/>
            </a:endParaRPr>
          </a:p>
          <a:p>
            <a:pPr marL="12700">
              <a:lnSpc>
                <a:spcPct val="100000"/>
              </a:lnSpc>
              <a:spcBef>
                <a:spcPts val="725"/>
              </a:spcBef>
            </a:pPr>
            <a:r>
              <a:rPr sz="1000" b="1" spc="-5" dirty="0">
                <a:solidFill>
                  <a:srgbClr val="00AEEF"/>
                </a:solidFill>
                <a:latin typeface="Roboto"/>
                <a:cs typeface="Roboto"/>
              </a:rPr>
              <a:t>Choose </a:t>
            </a:r>
            <a:r>
              <a:rPr sz="1000" b="1" dirty="0">
                <a:solidFill>
                  <a:srgbClr val="00AEEF"/>
                </a:solidFill>
                <a:latin typeface="Roboto"/>
                <a:cs typeface="Roboto"/>
              </a:rPr>
              <a:t>a </a:t>
            </a:r>
            <a:r>
              <a:rPr sz="1000" b="1" spc="-5" dirty="0">
                <a:solidFill>
                  <a:srgbClr val="00AEEF"/>
                </a:solidFill>
                <a:latin typeface="Roboto"/>
                <a:cs typeface="Roboto"/>
              </a:rPr>
              <a:t>new</a:t>
            </a:r>
            <a:r>
              <a:rPr sz="1000" b="1" spc="-15" dirty="0">
                <a:solidFill>
                  <a:srgbClr val="00AEEF"/>
                </a:solidFill>
                <a:latin typeface="Roboto"/>
                <a:cs typeface="Roboto"/>
              </a:rPr>
              <a:t> </a:t>
            </a:r>
            <a:r>
              <a:rPr sz="1000" b="1" spc="-10" dirty="0">
                <a:solidFill>
                  <a:srgbClr val="00AEEF"/>
                </a:solidFill>
                <a:latin typeface="Roboto"/>
                <a:cs typeface="Roboto"/>
              </a:rPr>
              <a:t>backdrop:</a:t>
            </a:r>
            <a:endParaRPr sz="1000">
              <a:latin typeface="Roboto"/>
              <a:cs typeface="Roboto"/>
            </a:endParaRPr>
          </a:p>
        </p:txBody>
      </p:sp>
      <p:sp>
        <p:nvSpPr>
          <p:cNvPr id="119" name="object 119"/>
          <p:cNvSpPr/>
          <p:nvPr/>
        </p:nvSpPr>
        <p:spPr>
          <a:xfrm>
            <a:off x="3547795" y="5703887"/>
            <a:ext cx="0" cy="165735"/>
          </a:xfrm>
          <a:custGeom>
            <a:avLst/>
            <a:gdLst/>
            <a:ahLst/>
            <a:cxnLst/>
            <a:rect l="l" t="t" r="r" b="b"/>
            <a:pathLst>
              <a:path h="165735">
                <a:moveTo>
                  <a:pt x="0" y="0"/>
                </a:moveTo>
                <a:lnTo>
                  <a:pt x="0" y="165201"/>
                </a:lnTo>
              </a:path>
            </a:pathLst>
          </a:custGeom>
          <a:ln w="10160">
            <a:solidFill>
              <a:srgbClr val="6364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" name="object 120"/>
          <p:cNvSpPr/>
          <p:nvPr/>
        </p:nvSpPr>
        <p:spPr>
          <a:xfrm>
            <a:off x="2002878" y="6574471"/>
            <a:ext cx="641350" cy="641350"/>
          </a:xfrm>
          <a:custGeom>
            <a:avLst/>
            <a:gdLst/>
            <a:ahLst/>
            <a:cxnLst/>
            <a:rect l="l" t="t" r="r" b="b"/>
            <a:pathLst>
              <a:path w="641350" h="641350">
                <a:moveTo>
                  <a:pt x="572643" y="0"/>
                </a:moveTo>
                <a:lnTo>
                  <a:pt x="68580" y="0"/>
                </a:lnTo>
                <a:lnTo>
                  <a:pt x="28932" y="1071"/>
                </a:lnTo>
                <a:lnTo>
                  <a:pt x="8572" y="8572"/>
                </a:lnTo>
                <a:lnTo>
                  <a:pt x="1071" y="28932"/>
                </a:lnTo>
                <a:lnTo>
                  <a:pt x="0" y="68580"/>
                </a:lnTo>
                <a:lnTo>
                  <a:pt x="0" y="572643"/>
                </a:lnTo>
                <a:lnTo>
                  <a:pt x="1071" y="612290"/>
                </a:lnTo>
                <a:lnTo>
                  <a:pt x="8572" y="632650"/>
                </a:lnTo>
                <a:lnTo>
                  <a:pt x="28932" y="640151"/>
                </a:lnTo>
                <a:lnTo>
                  <a:pt x="68580" y="641223"/>
                </a:lnTo>
                <a:lnTo>
                  <a:pt x="572643" y="641223"/>
                </a:lnTo>
                <a:lnTo>
                  <a:pt x="612290" y="640151"/>
                </a:lnTo>
                <a:lnTo>
                  <a:pt x="632650" y="632650"/>
                </a:lnTo>
                <a:lnTo>
                  <a:pt x="640151" y="612290"/>
                </a:lnTo>
                <a:lnTo>
                  <a:pt x="641223" y="572643"/>
                </a:lnTo>
                <a:lnTo>
                  <a:pt x="641223" y="68580"/>
                </a:lnTo>
                <a:lnTo>
                  <a:pt x="640151" y="28932"/>
                </a:lnTo>
                <a:lnTo>
                  <a:pt x="632650" y="8572"/>
                </a:lnTo>
                <a:lnTo>
                  <a:pt x="612290" y="1071"/>
                </a:lnTo>
                <a:lnTo>
                  <a:pt x="57264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" name="object 121"/>
          <p:cNvSpPr/>
          <p:nvPr/>
        </p:nvSpPr>
        <p:spPr>
          <a:xfrm>
            <a:off x="2002878" y="6581635"/>
            <a:ext cx="641223" cy="489242"/>
          </a:xfrm>
          <a:prstGeom prst="rect">
            <a:avLst/>
          </a:prstGeom>
          <a:blipFill>
            <a:blip r:embed="rId2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" name="object 122"/>
          <p:cNvSpPr/>
          <p:nvPr/>
        </p:nvSpPr>
        <p:spPr>
          <a:xfrm>
            <a:off x="2002878" y="6574471"/>
            <a:ext cx="641350" cy="641350"/>
          </a:xfrm>
          <a:custGeom>
            <a:avLst/>
            <a:gdLst/>
            <a:ahLst/>
            <a:cxnLst/>
            <a:rect l="l" t="t" r="r" b="b"/>
            <a:pathLst>
              <a:path w="641350" h="641350">
                <a:moveTo>
                  <a:pt x="68580" y="0"/>
                </a:moveTo>
                <a:lnTo>
                  <a:pt x="28932" y="1071"/>
                </a:lnTo>
                <a:lnTo>
                  <a:pt x="8572" y="8572"/>
                </a:lnTo>
                <a:lnTo>
                  <a:pt x="1071" y="28932"/>
                </a:lnTo>
                <a:lnTo>
                  <a:pt x="0" y="68580"/>
                </a:lnTo>
                <a:lnTo>
                  <a:pt x="0" y="572643"/>
                </a:lnTo>
                <a:lnTo>
                  <a:pt x="1071" y="612290"/>
                </a:lnTo>
                <a:lnTo>
                  <a:pt x="8572" y="632650"/>
                </a:lnTo>
                <a:lnTo>
                  <a:pt x="28932" y="640151"/>
                </a:lnTo>
                <a:lnTo>
                  <a:pt x="68580" y="641223"/>
                </a:lnTo>
                <a:lnTo>
                  <a:pt x="572643" y="641223"/>
                </a:lnTo>
                <a:lnTo>
                  <a:pt x="612290" y="640151"/>
                </a:lnTo>
                <a:lnTo>
                  <a:pt x="632650" y="632650"/>
                </a:lnTo>
                <a:lnTo>
                  <a:pt x="640151" y="612290"/>
                </a:lnTo>
                <a:lnTo>
                  <a:pt x="641223" y="572643"/>
                </a:lnTo>
                <a:lnTo>
                  <a:pt x="641223" y="68580"/>
                </a:lnTo>
                <a:lnTo>
                  <a:pt x="640151" y="28932"/>
                </a:lnTo>
                <a:lnTo>
                  <a:pt x="632650" y="8572"/>
                </a:lnTo>
                <a:lnTo>
                  <a:pt x="612290" y="1071"/>
                </a:lnTo>
                <a:lnTo>
                  <a:pt x="572643" y="0"/>
                </a:lnTo>
                <a:lnTo>
                  <a:pt x="68580" y="0"/>
                </a:lnTo>
                <a:close/>
              </a:path>
            </a:pathLst>
          </a:custGeom>
          <a:ln w="17145">
            <a:solidFill>
              <a:srgbClr val="00A1C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" name="object 123"/>
          <p:cNvSpPr txBox="1"/>
          <p:nvPr/>
        </p:nvSpPr>
        <p:spPr>
          <a:xfrm>
            <a:off x="2038654" y="7074355"/>
            <a:ext cx="570230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dirty="0">
                <a:solidFill>
                  <a:srgbClr val="636466"/>
                </a:solidFill>
                <a:latin typeface="Montserrat"/>
                <a:cs typeface="Montserrat"/>
              </a:rPr>
              <a:t>B</a:t>
            </a:r>
            <a:r>
              <a:rPr sz="800" spc="-5" dirty="0">
                <a:solidFill>
                  <a:srgbClr val="636466"/>
                </a:solidFill>
                <a:latin typeface="Montserrat"/>
                <a:cs typeface="Montserrat"/>
              </a:rPr>
              <a:t>o</a:t>
            </a:r>
            <a:r>
              <a:rPr sz="800" dirty="0">
                <a:solidFill>
                  <a:srgbClr val="636466"/>
                </a:solidFill>
                <a:latin typeface="Montserrat"/>
                <a:cs typeface="Montserrat"/>
              </a:rPr>
              <a:t>a</a:t>
            </a:r>
            <a:r>
              <a:rPr sz="800" spc="-15" dirty="0">
                <a:solidFill>
                  <a:srgbClr val="636466"/>
                </a:solidFill>
                <a:latin typeface="Montserrat"/>
                <a:cs typeface="Montserrat"/>
              </a:rPr>
              <a:t>r</a:t>
            </a:r>
            <a:r>
              <a:rPr sz="800" dirty="0">
                <a:solidFill>
                  <a:srgbClr val="636466"/>
                </a:solidFill>
                <a:latin typeface="Montserrat"/>
                <a:cs typeface="Montserrat"/>
              </a:rPr>
              <a:t>d</a:t>
            </a:r>
            <a:r>
              <a:rPr sz="800" spc="-15" dirty="0">
                <a:solidFill>
                  <a:srgbClr val="636466"/>
                </a:solidFill>
                <a:latin typeface="Montserrat"/>
                <a:cs typeface="Montserrat"/>
              </a:rPr>
              <a:t>w</a:t>
            </a:r>
            <a:r>
              <a:rPr sz="800" dirty="0">
                <a:solidFill>
                  <a:srgbClr val="636466"/>
                </a:solidFill>
                <a:latin typeface="Montserrat"/>
                <a:cs typeface="Montserrat"/>
              </a:rPr>
              <a:t>alk</a:t>
            </a:r>
            <a:endParaRPr sz="800">
              <a:latin typeface="Montserrat"/>
              <a:cs typeface="Montserrat"/>
            </a:endParaRPr>
          </a:p>
        </p:txBody>
      </p:sp>
      <p:sp>
        <p:nvSpPr>
          <p:cNvPr id="124" name="object 124"/>
          <p:cNvSpPr/>
          <p:nvPr/>
        </p:nvSpPr>
        <p:spPr>
          <a:xfrm>
            <a:off x="1168412" y="6592816"/>
            <a:ext cx="618583" cy="618586"/>
          </a:xfrm>
          <a:prstGeom prst="rect">
            <a:avLst/>
          </a:prstGeom>
          <a:blipFill>
            <a:blip r:embed="rId2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" name="object 125"/>
          <p:cNvSpPr/>
          <p:nvPr/>
        </p:nvSpPr>
        <p:spPr>
          <a:xfrm>
            <a:off x="1168403" y="6592816"/>
            <a:ext cx="619125" cy="619125"/>
          </a:xfrm>
          <a:custGeom>
            <a:avLst/>
            <a:gdLst/>
            <a:ahLst/>
            <a:cxnLst/>
            <a:rect l="l" t="t" r="r" b="b"/>
            <a:pathLst>
              <a:path w="619125" h="619125">
                <a:moveTo>
                  <a:pt x="309295" y="618591"/>
                </a:moveTo>
                <a:lnTo>
                  <a:pt x="355000" y="615237"/>
                </a:lnTo>
                <a:lnTo>
                  <a:pt x="398622" y="605495"/>
                </a:lnTo>
                <a:lnTo>
                  <a:pt x="439685" y="589844"/>
                </a:lnTo>
                <a:lnTo>
                  <a:pt x="477708" y="568761"/>
                </a:lnTo>
                <a:lnTo>
                  <a:pt x="512214" y="542725"/>
                </a:lnTo>
                <a:lnTo>
                  <a:pt x="542725" y="512214"/>
                </a:lnTo>
                <a:lnTo>
                  <a:pt x="568761" y="477708"/>
                </a:lnTo>
                <a:lnTo>
                  <a:pt x="589844" y="439685"/>
                </a:lnTo>
                <a:lnTo>
                  <a:pt x="605495" y="398622"/>
                </a:lnTo>
                <a:lnTo>
                  <a:pt x="615237" y="355000"/>
                </a:lnTo>
                <a:lnTo>
                  <a:pt x="618591" y="309295"/>
                </a:lnTo>
                <a:lnTo>
                  <a:pt x="615237" y="263591"/>
                </a:lnTo>
                <a:lnTo>
                  <a:pt x="605495" y="219968"/>
                </a:lnTo>
                <a:lnTo>
                  <a:pt x="589844" y="178906"/>
                </a:lnTo>
                <a:lnTo>
                  <a:pt x="568761" y="140882"/>
                </a:lnTo>
                <a:lnTo>
                  <a:pt x="542725" y="106376"/>
                </a:lnTo>
                <a:lnTo>
                  <a:pt x="512214" y="75866"/>
                </a:lnTo>
                <a:lnTo>
                  <a:pt x="477708" y="49830"/>
                </a:lnTo>
                <a:lnTo>
                  <a:pt x="439685" y="28747"/>
                </a:lnTo>
                <a:lnTo>
                  <a:pt x="398622" y="13095"/>
                </a:lnTo>
                <a:lnTo>
                  <a:pt x="355000" y="3353"/>
                </a:lnTo>
                <a:lnTo>
                  <a:pt x="309295" y="0"/>
                </a:lnTo>
                <a:lnTo>
                  <a:pt x="263591" y="3353"/>
                </a:lnTo>
                <a:lnTo>
                  <a:pt x="219968" y="13095"/>
                </a:lnTo>
                <a:lnTo>
                  <a:pt x="178906" y="28747"/>
                </a:lnTo>
                <a:lnTo>
                  <a:pt x="140882" y="49830"/>
                </a:lnTo>
                <a:lnTo>
                  <a:pt x="106376" y="75866"/>
                </a:lnTo>
                <a:lnTo>
                  <a:pt x="75866" y="106376"/>
                </a:lnTo>
                <a:lnTo>
                  <a:pt x="49830" y="140882"/>
                </a:lnTo>
                <a:lnTo>
                  <a:pt x="28747" y="178906"/>
                </a:lnTo>
                <a:lnTo>
                  <a:pt x="13095" y="219968"/>
                </a:lnTo>
                <a:lnTo>
                  <a:pt x="3353" y="263591"/>
                </a:lnTo>
                <a:lnTo>
                  <a:pt x="0" y="309295"/>
                </a:lnTo>
                <a:lnTo>
                  <a:pt x="3353" y="355000"/>
                </a:lnTo>
                <a:lnTo>
                  <a:pt x="13095" y="398622"/>
                </a:lnTo>
                <a:lnTo>
                  <a:pt x="28747" y="439685"/>
                </a:lnTo>
                <a:lnTo>
                  <a:pt x="49830" y="477708"/>
                </a:lnTo>
                <a:lnTo>
                  <a:pt x="75866" y="512214"/>
                </a:lnTo>
                <a:lnTo>
                  <a:pt x="106376" y="542725"/>
                </a:lnTo>
                <a:lnTo>
                  <a:pt x="140882" y="568761"/>
                </a:lnTo>
                <a:lnTo>
                  <a:pt x="178906" y="589844"/>
                </a:lnTo>
                <a:lnTo>
                  <a:pt x="219968" y="605495"/>
                </a:lnTo>
                <a:lnTo>
                  <a:pt x="263591" y="615237"/>
                </a:lnTo>
                <a:lnTo>
                  <a:pt x="309295" y="618591"/>
                </a:lnTo>
                <a:close/>
              </a:path>
            </a:pathLst>
          </a:custGeom>
          <a:ln w="25717">
            <a:solidFill>
              <a:srgbClr val="00A1C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" name="object 126"/>
          <p:cNvSpPr/>
          <p:nvPr/>
        </p:nvSpPr>
        <p:spPr>
          <a:xfrm>
            <a:off x="1641756" y="6920202"/>
            <a:ext cx="157838" cy="178038"/>
          </a:xfrm>
          <a:prstGeom prst="rect">
            <a:avLst/>
          </a:prstGeom>
          <a:blipFill>
            <a:blip r:embed="rId2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" name="object 127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25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spc="-10" dirty="0"/>
              <a:t>scratch.mit.edu/ideas</a:t>
            </a:r>
          </a:p>
        </p:txBody>
      </p:sp>
      <p:sp>
        <p:nvSpPr>
          <p:cNvPr id="128" name="object 128"/>
          <p:cNvSpPr txBox="1"/>
          <p:nvPr/>
        </p:nvSpPr>
        <p:spPr>
          <a:xfrm>
            <a:off x="7372604" y="7401114"/>
            <a:ext cx="1400810" cy="189230"/>
          </a:xfrm>
          <a:prstGeom prst="rect">
            <a:avLst/>
          </a:prstGeom>
        </p:spPr>
        <p:txBody>
          <a:bodyPr vert="horz" wrap="square" lIns="0" tIns="25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sz="1100" b="1" spc="-10" dirty="0">
                <a:solidFill>
                  <a:srgbClr val="F8991C"/>
                </a:solidFill>
                <a:latin typeface="Roboto"/>
                <a:cs typeface="Roboto"/>
              </a:rPr>
              <a:t>scratch.mit.edu/ideas</a:t>
            </a:r>
            <a:endParaRPr sz="1100">
              <a:latin typeface="Roboto"/>
              <a:cs typeface="Roboto"/>
            </a:endParaRPr>
          </a:p>
        </p:txBody>
      </p:sp>
      <p:sp>
        <p:nvSpPr>
          <p:cNvPr id="129" name="object 129"/>
          <p:cNvSpPr txBox="1"/>
          <p:nvPr/>
        </p:nvSpPr>
        <p:spPr>
          <a:xfrm>
            <a:off x="4666797" y="7422043"/>
            <a:ext cx="106045" cy="189230"/>
          </a:xfrm>
          <a:prstGeom prst="rect">
            <a:avLst/>
          </a:prstGeom>
        </p:spPr>
        <p:txBody>
          <a:bodyPr vert="horz" wrap="square" lIns="0" tIns="25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sz="1100" b="1" dirty="0">
                <a:solidFill>
                  <a:srgbClr val="FFFFFF"/>
                </a:solidFill>
                <a:latin typeface="Roboto"/>
                <a:cs typeface="Roboto"/>
              </a:rPr>
              <a:t>5</a:t>
            </a:r>
            <a:endParaRPr sz="1100">
              <a:latin typeface="Roboto"/>
              <a:cs typeface="Roboto"/>
            </a:endParaRPr>
          </a:p>
        </p:txBody>
      </p:sp>
      <p:sp>
        <p:nvSpPr>
          <p:cNvPr id="130" name="object 130"/>
          <p:cNvSpPr txBox="1"/>
          <p:nvPr/>
        </p:nvSpPr>
        <p:spPr>
          <a:xfrm>
            <a:off x="9708698" y="7422043"/>
            <a:ext cx="106045" cy="189230"/>
          </a:xfrm>
          <a:prstGeom prst="rect">
            <a:avLst/>
          </a:prstGeom>
        </p:spPr>
        <p:txBody>
          <a:bodyPr vert="horz" wrap="square" lIns="0" tIns="25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sz="1100" b="1" dirty="0">
                <a:solidFill>
                  <a:srgbClr val="FFFFFF"/>
                </a:solidFill>
                <a:latin typeface="Roboto"/>
                <a:cs typeface="Roboto"/>
              </a:rPr>
              <a:t>6</a:t>
            </a:r>
            <a:endParaRPr sz="1100">
              <a:latin typeface="Roboto"/>
              <a:cs typeface="Roboto"/>
            </a:endParaRPr>
          </a:p>
        </p:txBody>
      </p:sp>
      <p:sp>
        <p:nvSpPr>
          <p:cNvPr id="131" name="object 131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50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spc="45" dirty="0"/>
              <a:t>SCRATCH </a:t>
            </a:r>
            <a:r>
              <a:rPr spc="50" dirty="0"/>
              <a:t>EDUCATOR GUIDE</a:t>
            </a:r>
            <a:r>
              <a:rPr spc="140" dirty="0"/>
              <a:t> </a:t>
            </a:r>
            <a:r>
              <a:rPr dirty="0"/>
              <a:t>•</a:t>
            </a:r>
          </a:p>
        </p:txBody>
      </p:sp>
      <p:sp>
        <p:nvSpPr>
          <p:cNvPr id="132" name="object 132"/>
          <p:cNvSpPr txBox="1"/>
          <p:nvPr/>
        </p:nvSpPr>
        <p:spPr>
          <a:xfrm>
            <a:off x="5714753" y="7448018"/>
            <a:ext cx="1584960" cy="144780"/>
          </a:xfrm>
          <a:prstGeom prst="rect">
            <a:avLst/>
          </a:prstGeom>
        </p:spPr>
        <p:txBody>
          <a:bodyPr vert="horz" wrap="square" lIns="0" tIns="50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sz="800" b="1" spc="45" dirty="0">
                <a:solidFill>
                  <a:srgbClr val="939598"/>
                </a:solidFill>
                <a:latin typeface="Roboto"/>
                <a:cs typeface="Roboto"/>
              </a:rPr>
              <a:t>SCRATCH </a:t>
            </a:r>
            <a:r>
              <a:rPr sz="800" b="1" spc="50" dirty="0">
                <a:solidFill>
                  <a:srgbClr val="939598"/>
                </a:solidFill>
                <a:latin typeface="Roboto"/>
                <a:cs typeface="Roboto"/>
              </a:rPr>
              <a:t>EDUCATOR GUIDE</a:t>
            </a:r>
            <a:r>
              <a:rPr sz="800" b="1" spc="140" dirty="0">
                <a:solidFill>
                  <a:srgbClr val="939598"/>
                </a:solidFill>
                <a:latin typeface="Roboto"/>
                <a:cs typeface="Roboto"/>
              </a:rPr>
              <a:t> </a:t>
            </a:r>
            <a:r>
              <a:rPr sz="800" b="1" dirty="0">
                <a:solidFill>
                  <a:srgbClr val="939598"/>
                </a:solidFill>
                <a:latin typeface="Roboto"/>
                <a:cs typeface="Roboto"/>
              </a:rPr>
              <a:t>•</a:t>
            </a:r>
            <a:endParaRPr sz="800">
              <a:latin typeface="Roboto"/>
              <a:cs typeface="Roboto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717637" y="219494"/>
            <a:ext cx="2259330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b="1" spc="50" dirty="0">
                <a:solidFill>
                  <a:srgbClr val="FFFFFF"/>
                </a:solidFill>
                <a:latin typeface="Roboto"/>
                <a:cs typeface="Roboto"/>
              </a:rPr>
              <a:t>ANIMATE </a:t>
            </a:r>
            <a:r>
              <a:rPr sz="800" b="1" spc="45" dirty="0">
                <a:solidFill>
                  <a:srgbClr val="FFFFFF"/>
                </a:solidFill>
                <a:latin typeface="Roboto"/>
                <a:cs typeface="Roboto"/>
              </a:rPr>
              <a:t>YOUR </a:t>
            </a:r>
            <a:r>
              <a:rPr sz="800" b="1" spc="50" dirty="0">
                <a:solidFill>
                  <a:srgbClr val="FFFFFF"/>
                </a:solidFill>
                <a:latin typeface="Roboto"/>
                <a:cs typeface="Roboto"/>
              </a:rPr>
              <a:t>NAME </a:t>
            </a:r>
            <a:r>
              <a:rPr sz="800" b="1" dirty="0">
                <a:solidFill>
                  <a:srgbClr val="FFFFFF"/>
                </a:solidFill>
                <a:latin typeface="Roboto"/>
                <a:cs typeface="Roboto"/>
              </a:rPr>
              <a:t>/ </a:t>
            </a:r>
            <a:r>
              <a:rPr sz="800" b="1" spc="50" dirty="0">
                <a:solidFill>
                  <a:srgbClr val="FFFFFF"/>
                </a:solidFill>
                <a:latin typeface="Roboto"/>
                <a:cs typeface="Roboto"/>
              </a:rPr>
              <a:t>EDUCATOR</a:t>
            </a:r>
            <a:r>
              <a:rPr sz="800" b="1" spc="70" dirty="0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sz="800" b="1" spc="65" dirty="0">
                <a:solidFill>
                  <a:srgbClr val="FFFFFF"/>
                </a:solidFill>
                <a:latin typeface="Roboto"/>
                <a:cs typeface="Roboto"/>
              </a:rPr>
              <a:t>GUIDE</a:t>
            </a:r>
            <a:endParaRPr sz="800">
              <a:latin typeface="Roboto"/>
              <a:cs typeface="Roboto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4002245" y="146221"/>
            <a:ext cx="720054" cy="26880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9052594" y="150286"/>
            <a:ext cx="720054" cy="26880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628896" y="7424419"/>
            <a:ext cx="182879" cy="18287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9671050" y="7426959"/>
            <a:ext cx="182880" cy="18288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12576" y="116405"/>
            <a:ext cx="510231" cy="294593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675736" y="224046"/>
            <a:ext cx="2259330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b="1" spc="50" dirty="0">
                <a:solidFill>
                  <a:srgbClr val="FFFFFF"/>
                </a:solidFill>
                <a:latin typeface="Roboto"/>
                <a:cs typeface="Roboto"/>
              </a:rPr>
              <a:t>ANIMATE </a:t>
            </a:r>
            <a:r>
              <a:rPr sz="800" b="1" spc="45" dirty="0">
                <a:solidFill>
                  <a:srgbClr val="FFFFFF"/>
                </a:solidFill>
                <a:latin typeface="Roboto"/>
                <a:cs typeface="Roboto"/>
              </a:rPr>
              <a:t>YOUR </a:t>
            </a:r>
            <a:r>
              <a:rPr sz="800" b="1" spc="50" dirty="0">
                <a:solidFill>
                  <a:srgbClr val="FFFFFF"/>
                </a:solidFill>
                <a:latin typeface="Roboto"/>
                <a:cs typeface="Roboto"/>
              </a:rPr>
              <a:t>NAME </a:t>
            </a:r>
            <a:r>
              <a:rPr sz="800" b="1" dirty="0">
                <a:solidFill>
                  <a:srgbClr val="FFFFFF"/>
                </a:solidFill>
                <a:latin typeface="Roboto"/>
                <a:cs typeface="Roboto"/>
              </a:rPr>
              <a:t>/ </a:t>
            </a:r>
            <a:r>
              <a:rPr sz="800" b="1" spc="50" dirty="0">
                <a:solidFill>
                  <a:srgbClr val="FFFFFF"/>
                </a:solidFill>
                <a:latin typeface="Roboto"/>
                <a:cs typeface="Roboto"/>
              </a:rPr>
              <a:t>EDUCATOR</a:t>
            </a:r>
            <a:r>
              <a:rPr sz="800" b="1" spc="70" dirty="0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sz="800" b="1" spc="65" dirty="0">
                <a:solidFill>
                  <a:srgbClr val="FFFFFF"/>
                </a:solidFill>
                <a:latin typeface="Roboto"/>
                <a:cs typeface="Roboto"/>
              </a:rPr>
              <a:t>GUIDE</a:t>
            </a:r>
            <a:endParaRPr sz="800">
              <a:latin typeface="Roboto"/>
              <a:cs typeface="Roboto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5139363" y="133518"/>
            <a:ext cx="510231" cy="294593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4520510" y="713063"/>
            <a:ext cx="200939" cy="154711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4493123" y="864443"/>
            <a:ext cx="255904" cy="74930"/>
          </a:xfrm>
          <a:custGeom>
            <a:avLst/>
            <a:gdLst/>
            <a:ahLst/>
            <a:cxnLst/>
            <a:rect l="l" t="t" r="r" b="b"/>
            <a:pathLst>
              <a:path w="255904" h="74930">
                <a:moveTo>
                  <a:pt x="19253" y="74434"/>
                </a:moveTo>
                <a:lnTo>
                  <a:pt x="236474" y="74434"/>
                </a:lnTo>
                <a:lnTo>
                  <a:pt x="244388" y="72936"/>
                </a:lnTo>
                <a:lnTo>
                  <a:pt x="251247" y="68667"/>
                </a:lnTo>
                <a:lnTo>
                  <a:pt x="255529" y="61967"/>
                </a:lnTo>
                <a:lnTo>
                  <a:pt x="255714" y="53174"/>
                </a:lnTo>
                <a:lnTo>
                  <a:pt x="248897" y="38656"/>
                </a:lnTo>
                <a:lnTo>
                  <a:pt x="237391" y="21067"/>
                </a:lnTo>
                <a:lnTo>
                  <a:pt x="226557" y="6238"/>
                </a:lnTo>
                <a:lnTo>
                  <a:pt x="221754" y="0"/>
                </a:lnTo>
                <a:lnTo>
                  <a:pt x="33972" y="0"/>
                </a:lnTo>
                <a:lnTo>
                  <a:pt x="16353" y="22462"/>
                </a:lnTo>
                <a:lnTo>
                  <a:pt x="6942" y="35488"/>
                </a:lnTo>
                <a:lnTo>
                  <a:pt x="2552" y="44064"/>
                </a:lnTo>
                <a:lnTo>
                  <a:pt x="0" y="53174"/>
                </a:lnTo>
                <a:lnTo>
                  <a:pt x="190" y="61967"/>
                </a:lnTo>
                <a:lnTo>
                  <a:pt x="4473" y="68667"/>
                </a:lnTo>
                <a:lnTo>
                  <a:pt x="11333" y="72936"/>
                </a:lnTo>
                <a:lnTo>
                  <a:pt x="19253" y="74434"/>
                </a:lnTo>
                <a:close/>
              </a:path>
            </a:pathLst>
          </a:custGeom>
          <a:ln w="12865">
            <a:solidFill>
              <a:srgbClr val="EA6A5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4516417" y="914283"/>
            <a:ext cx="208915" cy="0"/>
          </a:xfrm>
          <a:custGeom>
            <a:avLst/>
            <a:gdLst/>
            <a:ahLst/>
            <a:cxnLst/>
            <a:rect l="l" t="t" r="r" b="b"/>
            <a:pathLst>
              <a:path w="208914">
                <a:moveTo>
                  <a:pt x="0" y="0"/>
                </a:moveTo>
                <a:lnTo>
                  <a:pt x="208546" y="0"/>
                </a:lnTo>
              </a:path>
            </a:pathLst>
          </a:custGeom>
          <a:ln w="12890">
            <a:solidFill>
              <a:srgbClr val="EA6A5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4530143" y="891075"/>
            <a:ext cx="180975" cy="0"/>
          </a:xfrm>
          <a:custGeom>
            <a:avLst/>
            <a:gdLst/>
            <a:ahLst/>
            <a:cxnLst/>
            <a:rect l="l" t="t" r="r" b="b"/>
            <a:pathLst>
              <a:path w="180975">
                <a:moveTo>
                  <a:pt x="0" y="0"/>
                </a:moveTo>
                <a:lnTo>
                  <a:pt x="180644" y="0"/>
                </a:lnTo>
              </a:path>
            </a:pathLst>
          </a:custGeom>
          <a:ln w="12890">
            <a:solidFill>
              <a:srgbClr val="EA6A5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4552271" y="733259"/>
            <a:ext cx="135501" cy="112072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4421572" y="945230"/>
            <a:ext cx="395605" cy="132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b="1" spc="45" dirty="0">
                <a:solidFill>
                  <a:srgbClr val="EA6955"/>
                </a:solidFill>
                <a:latin typeface="Roboto"/>
                <a:cs typeface="Roboto"/>
              </a:rPr>
              <a:t>CREATE</a:t>
            </a:r>
            <a:endParaRPr sz="700">
              <a:latin typeface="Roboto"/>
              <a:cs typeface="Roboto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5715000" y="1981200"/>
            <a:ext cx="4116704" cy="1621790"/>
          </a:xfrm>
          <a:custGeom>
            <a:avLst/>
            <a:gdLst/>
            <a:ahLst/>
            <a:cxnLst/>
            <a:rect l="l" t="t" r="r" b="b"/>
            <a:pathLst>
              <a:path w="4116704" h="1621789">
                <a:moveTo>
                  <a:pt x="4116374" y="0"/>
                </a:moveTo>
                <a:lnTo>
                  <a:pt x="114300" y="0"/>
                </a:lnTo>
                <a:lnTo>
                  <a:pt x="48220" y="1785"/>
                </a:lnTo>
                <a:lnTo>
                  <a:pt x="14287" y="14287"/>
                </a:lnTo>
                <a:lnTo>
                  <a:pt x="1785" y="48220"/>
                </a:lnTo>
                <a:lnTo>
                  <a:pt x="0" y="114300"/>
                </a:lnTo>
                <a:lnTo>
                  <a:pt x="0" y="1621536"/>
                </a:lnTo>
                <a:lnTo>
                  <a:pt x="4002074" y="1621536"/>
                </a:lnTo>
                <a:lnTo>
                  <a:pt x="4068154" y="1619750"/>
                </a:lnTo>
                <a:lnTo>
                  <a:pt x="4102087" y="1607248"/>
                </a:lnTo>
                <a:lnTo>
                  <a:pt x="4114588" y="1573315"/>
                </a:lnTo>
                <a:lnTo>
                  <a:pt x="4116374" y="1507236"/>
                </a:lnTo>
                <a:lnTo>
                  <a:pt x="4116374" y="0"/>
                </a:lnTo>
                <a:close/>
              </a:path>
            </a:pathLst>
          </a:custGeom>
          <a:solidFill>
            <a:srgbClr val="DAD1D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688051" y="1220494"/>
            <a:ext cx="4114165" cy="1675130"/>
          </a:xfrm>
          <a:custGeom>
            <a:avLst/>
            <a:gdLst/>
            <a:ahLst/>
            <a:cxnLst/>
            <a:rect l="l" t="t" r="r" b="b"/>
            <a:pathLst>
              <a:path w="4114165" h="1675130">
                <a:moveTo>
                  <a:pt x="4113606" y="0"/>
                </a:moveTo>
                <a:lnTo>
                  <a:pt x="114300" y="0"/>
                </a:lnTo>
                <a:lnTo>
                  <a:pt x="48220" y="1785"/>
                </a:lnTo>
                <a:lnTo>
                  <a:pt x="14287" y="14287"/>
                </a:lnTo>
                <a:lnTo>
                  <a:pt x="1785" y="48220"/>
                </a:lnTo>
                <a:lnTo>
                  <a:pt x="0" y="114300"/>
                </a:lnTo>
                <a:lnTo>
                  <a:pt x="0" y="1675104"/>
                </a:lnTo>
                <a:lnTo>
                  <a:pt x="3999306" y="1675104"/>
                </a:lnTo>
                <a:lnTo>
                  <a:pt x="4065385" y="1673318"/>
                </a:lnTo>
                <a:lnTo>
                  <a:pt x="4099318" y="1660817"/>
                </a:lnTo>
                <a:lnTo>
                  <a:pt x="4111820" y="1626884"/>
                </a:lnTo>
                <a:lnTo>
                  <a:pt x="4113606" y="1560804"/>
                </a:lnTo>
                <a:lnTo>
                  <a:pt x="4113606" y="0"/>
                </a:lnTo>
                <a:close/>
              </a:path>
            </a:pathLst>
          </a:custGeom>
          <a:solidFill>
            <a:srgbClr val="FBE4D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728662" y="1254556"/>
            <a:ext cx="4035425" cy="278130"/>
          </a:xfrm>
          <a:custGeom>
            <a:avLst/>
            <a:gdLst/>
            <a:ahLst/>
            <a:cxnLst/>
            <a:rect l="l" t="t" r="r" b="b"/>
            <a:pathLst>
              <a:path w="4035425" h="278130">
                <a:moveTo>
                  <a:pt x="4035361" y="0"/>
                </a:moveTo>
                <a:lnTo>
                  <a:pt x="114300" y="0"/>
                </a:lnTo>
                <a:lnTo>
                  <a:pt x="48220" y="1785"/>
                </a:lnTo>
                <a:lnTo>
                  <a:pt x="14287" y="14287"/>
                </a:lnTo>
                <a:lnTo>
                  <a:pt x="1785" y="48220"/>
                </a:lnTo>
                <a:lnTo>
                  <a:pt x="0" y="114300"/>
                </a:lnTo>
                <a:lnTo>
                  <a:pt x="0" y="277977"/>
                </a:lnTo>
                <a:lnTo>
                  <a:pt x="4035361" y="277977"/>
                </a:lnTo>
                <a:lnTo>
                  <a:pt x="403536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326005">
              <a:lnSpc>
                <a:spcPct val="100000"/>
              </a:lnSpc>
              <a:spcBef>
                <a:spcPts val="100"/>
              </a:spcBef>
            </a:pPr>
            <a:r>
              <a:rPr spc="65" dirty="0"/>
              <a:t>Sha</a:t>
            </a:r>
            <a:r>
              <a:rPr spc="40" dirty="0"/>
              <a:t>r</a:t>
            </a:r>
            <a:r>
              <a:rPr dirty="0"/>
              <a:t>e</a:t>
            </a:r>
          </a:p>
        </p:txBody>
      </p:sp>
      <p:sp>
        <p:nvSpPr>
          <p:cNvPr id="20" name="object 20"/>
          <p:cNvSpPr txBox="1"/>
          <p:nvPr/>
        </p:nvSpPr>
        <p:spPr>
          <a:xfrm>
            <a:off x="5709175" y="1219833"/>
            <a:ext cx="3091180" cy="508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5600"/>
              </a:lnSpc>
              <a:spcBef>
                <a:spcPts val="100"/>
              </a:spcBef>
            </a:pPr>
            <a:r>
              <a:rPr sz="1500" spc="-10" dirty="0">
                <a:solidFill>
                  <a:srgbClr val="4C4D4F"/>
                </a:solidFill>
                <a:latin typeface="Roboto"/>
                <a:cs typeface="Roboto"/>
              </a:rPr>
              <a:t>Have </a:t>
            </a:r>
            <a:r>
              <a:rPr sz="1500" dirty="0">
                <a:solidFill>
                  <a:srgbClr val="4C4D4F"/>
                </a:solidFill>
                <a:latin typeface="Roboto"/>
                <a:cs typeface="Roboto"/>
              </a:rPr>
              <a:t>participants </a:t>
            </a:r>
            <a:r>
              <a:rPr sz="1500" spc="-5" dirty="0">
                <a:solidFill>
                  <a:srgbClr val="4C4D4F"/>
                </a:solidFill>
                <a:latin typeface="Roboto"/>
                <a:cs typeface="Roboto"/>
              </a:rPr>
              <a:t>share </a:t>
            </a:r>
            <a:r>
              <a:rPr sz="1500" dirty="0">
                <a:solidFill>
                  <a:srgbClr val="4C4D4F"/>
                </a:solidFill>
                <a:latin typeface="Roboto"/>
                <a:cs typeface="Roboto"/>
              </a:rPr>
              <a:t>their </a:t>
            </a:r>
            <a:r>
              <a:rPr sz="1500" spc="-10" dirty="0">
                <a:solidFill>
                  <a:srgbClr val="4C4D4F"/>
                </a:solidFill>
                <a:latin typeface="Roboto"/>
                <a:cs typeface="Roboto"/>
              </a:rPr>
              <a:t>project  </a:t>
            </a:r>
            <a:r>
              <a:rPr sz="1500" spc="-5" dirty="0">
                <a:solidFill>
                  <a:srgbClr val="4C4D4F"/>
                </a:solidFill>
                <a:latin typeface="Roboto"/>
                <a:cs typeface="Roboto"/>
              </a:rPr>
              <a:t>with </a:t>
            </a:r>
            <a:r>
              <a:rPr sz="1500" dirty="0">
                <a:solidFill>
                  <a:srgbClr val="4C4D4F"/>
                </a:solidFill>
                <a:latin typeface="Roboto"/>
                <a:cs typeface="Roboto"/>
              </a:rPr>
              <a:t>their</a:t>
            </a:r>
            <a:r>
              <a:rPr sz="1500" spc="-10" dirty="0">
                <a:solidFill>
                  <a:srgbClr val="4C4D4F"/>
                </a:solidFill>
                <a:latin typeface="Roboto"/>
                <a:cs typeface="Roboto"/>
              </a:rPr>
              <a:t> </a:t>
            </a:r>
            <a:r>
              <a:rPr sz="1500" dirty="0">
                <a:solidFill>
                  <a:srgbClr val="4C4D4F"/>
                </a:solidFill>
                <a:latin typeface="Roboto"/>
                <a:cs typeface="Roboto"/>
              </a:rPr>
              <a:t>neighbors.</a:t>
            </a:r>
            <a:endParaRPr sz="1500">
              <a:latin typeface="Roboto"/>
              <a:cs typeface="Roboto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9492705" y="944417"/>
            <a:ext cx="348615" cy="132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b="1" spc="55" dirty="0">
                <a:solidFill>
                  <a:srgbClr val="642B73"/>
                </a:solidFill>
                <a:latin typeface="Roboto"/>
                <a:cs typeface="Roboto"/>
              </a:rPr>
              <a:t>S</a:t>
            </a:r>
            <a:r>
              <a:rPr sz="700" b="1" spc="65" dirty="0">
                <a:solidFill>
                  <a:srgbClr val="642B73"/>
                </a:solidFill>
                <a:latin typeface="Roboto"/>
                <a:cs typeface="Roboto"/>
              </a:rPr>
              <a:t>H</a:t>
            </a:r>
            <a:r>
              <a:rPr sz="700" b="1" spc="55" dirty="0">
                <a:solidFill>
                  <a:srgbClr val="642B73"/>
                </a:solidFill>
                <a:latin typeface="Roboto"/>
                <a:cs typeface="Roboto"/>
              </a:rPr>
              <a:t>ARE</a:t>
            </a:r>
            <a:endParaRPr sz="700">
              <a:latin typeface="Roboto"/>
              <a:cs typeface="Roboto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9484271" y="725239"/>
            <a:ext cx="357513" cy="210261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5710378" y="4939791"/>
            <a:ext cx="4121150" cy="2121535"/>
          </a:xfrm>
          <a:custGeom>
            <a:avLst/>
            <a:gdLst/>
            <a:ahLst/>
            <a:cxnLst/>
            <a:rect l="l" t="t" r="r" b="b"/>
            <a:pathLst>
              <a:path w="4121150" h="2121534">
                <a:moveTo>
                  <a:pt x="4120997" y="0"/>
                </a:moveTo>
                <a:lnTo>
                  <a:pt x="114300" y="0"/>
                </a:lnTo>
                <a:lnTo>
                  <a:pt x="48220" y="1785"/>
                </a:lnTo>
                <a:lnTo>
                  <a:pt x="14287" y="14287"/>
                </a:lnTo>
                <a:lnTo>
                  <a:pt x="1785" y="48220"/>
                </a:lnTo>
                <a:lnTo>
                  <a:pt x="0" y="114299"/>
                </a:lnTo>
                <a:lnTo>
                  <a:pt x="0" y="2121407"/>
                </a:lnTo>
                <a:lnTo>
                  <a:pt x="4006697" y="2121407"/>
                </a:lnTo>
                <a:lnTo>
                  <a:pt x="4072777" y="2119622"/>
                </a:lnTo>
                <a:lnTo>
                  <a:pt x="4106710" y="2107120"/>
                </a:lnTo>
                <a:lnTo>
                  <a:pt x="4119211" y="2073187"/>
                </a:lnTo>
                <a:lnTo>
                  <a:pt x="4120997" y="2007107"/>
                </a:lnTo>
                <a:lnTo>
                  <a:pt x="4120997" y="0"/>
                </a:lnTo>
                <a:close/>
              </a:path>
            </a:pathLst>
          </a:custGeom>
          <a:solidFill>
            <a:srgbClr val="E6EDD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 txBox="1"/>
          <p:nvPr/>
        </p:nvSpPr>
        <p:spPr>
          <a:xfrm>
            <a:off x="809417" y="1288680"/>
            <a:ext cx="110109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b="1" spc="-5" dirty="0">
                <a:solidFill>
                  <a:srgbClr val="EA6955"/>
                </a:solidFill>
                <a:latin typeface="Roboto"/>
                <a:cs typeface="Roboto"/>
              </a:rPr>
              <a:t>More </a:t>
            </a:r>
            <a:r>
              <a:rPr sz="1000" b="1" dirty="0">
                <a:solidFill>
                  <a:srgbClr val="EA6955"/>
                </a:solidFill>
                <a:latin typeface="Roboto"/>
                <a:cs typeface="Roboto"/>
              </a:rPr>
              <a:t>Things </a:t>
            </a:r>
            <a:r>
              <a:rPr sz="1000" b="1" spc="-10" dirty="0">
                <a:solidFill>
                  <a:srgbClr val="EA6955"/>
                </a:solidFill>
                <a:latin typeface="Roboto"/>
                <a:cs typeface="Roboto"/>
              </a:rPr>
              <a:t>to</a:t>
            </a:r>
            <a:r>
              <a:rPr sz="1000" b="1" spc="-130" dirty="0">
                <a:solidFill>
                  <a:srgbClr val="EA6955"/>
                </a:solidFill>
                <a:latin typeface="Roboto"/>
                <a:cs typeface="Roboto"/>
              </a:rPr>
              <a:t> </a:t>
            </a:r>
            <a:r>
              <a:rPr sz="1000" b="1" spc="-10" dirty="0">
                <a:solidFill>
                  <a:srgbClr val="EA6955"/>
                </a:solidFill>
                <a:latin typeface="Roboto"/>
                <a:cs typeface="Roboto"/>
              </a:rPr>
              <a:t>Try</a:t>
            </a:r>
            <a:endParaRPr sz="1000">
              <a:latin typeface="Roboto"/>
              <a:cs typeface="Roboto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5760720" y="2010549"/>
            <a:ext cx="4028440" cy="285115"/>
          </a:xfrm>
          <a:custGeom>
            <a:avLst/>
            <a:gdLst/>
            <a:ahLst/>
            <a:cxnLst/>
            <a:rect l="l" t="t" r="r" b="b"/>
            <a:pathLst>
              <a:path w="4028440" h="285114">
                <a:moveTo>
                  <a:pt x="4027932" y="0"/>
                </a:moveTo>
                <a:lnTo>
                  <a:pt x="114300" y="0"/>
                </a:lnTo>
                <a:lnTo>
                  <a:pt x="48220" y="1785"/>
                </a:lnTo>
                <a:lnTo>
                  <a:pt x="14287" y="14287"/>
                </a:lnTo>
                <a:lnTo>
                  <a:pt x="1785" y="48220"/>
                </a:lnTo>
                <a:lnTo>
                  <a:pt x="0" y="114300"/>
                </a:lnTo>
                <a:lnTo>
                  <a:pt x="0" y="284594"/>
                </a:lnTo>
                <a:lnTo>
                  <a:pt x="4027932" y="284594"/>
                </a:lnTo>
                <a:lnTo>
                  <a:pt x="402793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 txBox="1"/>
          <p:nvPr/>
        </p:nvSpPr>
        <p:spPr>
          <a:xfrm>
            <a:off x="5866891" y="2056638"/>
            <a:ext cx="1856739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b="1" dirty="0">
                <a:solidFill>
                  <a:srgbClr val="642B73"/>
                </a:solidFill>
                <a:latin typeface="Roboto"/>
                <a:cs typeface="Roboto"/>
              </a:rPr>
              <a:t>Ask questions </a:t>
            </a:r>
            <a:r>
              <a:rPr sz="1000" b="1" spc="-5" dirty="0">
                <a:solidFill>
                  <a:srgbClr val="642B73"/>
                </a:solidFill>
                <a:latin typeface="Roboto"/>
                <a:cs typeface="Roboto"/>
              </a:rPr>
              <a:t>they can</a:t>
            </a:r>
            <a:r>
              <a:rPr sz="1000" b="1" spc="-75" dirty="0">
                <a:solidFill>
                  <a:srgbClr val="642B73"/>
                </a:solidFill>
                <a:latin typeface="Roboto"/>
                <a:cs typeface="Roboto"/>
              </a:rPr>
              <a:t> </a:t>
            </a:r>
            <a:r>
              <a:rPr sz="1000" b="1" spc="-5" dirty="0">
                <a:solidFill>
                  <a:srgbClr val="642B73"/>
                </a:solidFill>
                <a:latin typeface="Roboto"/>
                <a:cs typeface="Roboto"/>
              </a:rPr>
              <a:t>discuss:</a:t>
            </a:r>
            <a:endParaRPr sz="1000">
              <a:latin typeface="Roboto"/>
              <a:cs typeface="Roboto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9688194" y="7446873"/>
            <a:ext cx="141605" cy="141604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4648770" y="7446873"/>
            <a:ext cx="141604" cy="141604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 txBox="1"/>
          <p:nvPr/>
        </p:nvSpPr>
        <p:spPr>
          <a:xfrm>
            <a:off x="5723564" y="7113550"/>
            <a:ext cx="3529329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b="1" spc="-5" dirty="0">
                <a:solidFill>
                  <a:srgbClr val="4C4D4F"/>
                </a:solidFill>
                <a:latin typeface="Roboto"/>
                <a:cs typeface="Roboto"/>
              </a:rPr>
              <a:t>Scratch is </a:t>
            </a:r>
            <a:r>
              <a:rPr sz="800" b="1" dirty="0">
                <a:solidFill>
                  <a:srgbClr val="4C4D4F"/>
                </a:solidFill>
                <a:latin typeface="Roboto"/>
                <a:cs typeface="Roboto"/>
              </a:rPr>
              <a:t>a </a:t>
            </a:r>
            <a:r>
              <a:rPr sz="800" b="1" spc="-5" dirty="0">
                <a:solidFill>
                  <a:srgbClr val="4C4D4F"/>
                </a:solidFill>
                <a:latin typeface="Roboto"/>
                <a:cs typeface="Roboto"/>
              </a:rPr>
              <a:t>project of </a:t>
            </a:r>
            <a:r>
              <a:rPr sz="800" b="1" dirty="0">
                <a:solidFill>
                  <a:srgbClr val="4C4D4F"/>
                </a:solidFill>
                <a:latin typeface="Roboto"/>
                <a:cs typeface="Roboto"/>
              </a:rPr>
              <a:t>the </a:t>
            </a:r>
            <a:r>
              <a:rPr sz="800" b="1" spc="-5" dirty="0">
                <a:solidFill>
                  <a:srgbClr val="4C4D4F"/>
                </a:solidFill>
                <a:latin typeface="Roboto"/>
                <a:cs typeface="Roboto"/>
              </a:rPr>
              <a:t>Lifelong </a:t>
            </a:r>
            <a:r>
              <a:rPr sz="800" b="1" dirty="0">
                <a:solidFill>
                  <a:srgbClr val="4C4D4F"/>
                </a:solidFill>
                <a:latin typeface="Roboto"/>
                <a:cs typeface="Roboto"/>
              </a:rPr>
              <a:t>Kindergarten </a:t>
            </a:r>
            <a:r>
              <a:rPr sz="800" b="1" spc="-10" dirty="0">
                <a:solidFill>
                  <a:srgbClr val="4C4D4F"/>
                </a:solidFill>
                <a:latin typeface="Roboto"/>
                <a:cs typeface="Roboto"/>
              </a:rPr>
              <a:t>Group </a:t>
            </a:r>
            <a:r>
              <a:rPr sz="800" b="1" spc="-5" dirty="0">
                <a:solidFill>
                  <a:srgbClr val="4C4D4F"/>
                </a:solidFill>
                <a:latin typeface="Roboto"/>
                <a:cs typeface="Roboto"/>
              </a:rPr>
              <a:t>at </a:t>
            </a:r>
            <a:r>
              <a:rPr sz="800" b="1" dirty="0">
                <a:solidFill>
                  <a:srgbClr val="4C4D4F"/>
                </a:solidFill>
                <a:latin typeface="Roboto"/>
                <a:cs typeface="Roboto"/>
              </a:rPr>
              <a:t>the </a:t>
            </a:r>
            <a:r>
              <a:rPr sz="800" b="1" spc="-5" dirty="0">
                <a:solidFill>
                  <a:srgbClr val="4C4D4F"/>
                </a:solidFill>
                <a:latin typeface="Roboto"/>
                <a:cs typeface="Roboto"/>
              </a:rPr>
              <a:t>MIT </a:t>
            </a:r>
            <a:r>
              <a:rPr sz="800" b="1" dirty="0">
                <a:solidFill>
                  <a:srgbClr val="4C4D4F"/>
                </a:solidFill>
                <a:latin typeface="Roboto"/>
                <a:cs typeface="Roboto"/>
              </a:rPr>
              <a:t>Media</a:t>
            </a:r>
            <a:r>
              <a:rPr sz="800" b="1" spc="-40" dirty="0">
                <a:solidFill>
                  <a:srgbClr val="4C4D4F"/>
                </a:solidFill>
                <a:latin typeface="Roboto"/>
                <a:cs typeface="Roboto"/>
              </a:rPr>
              <a:t> </a:t>
            </a:r>
            <a:r>
              <a:rPr sz="800" b="1" dirty="0">
                <a:solidFill>
                  <a:srgbClr val="4C4D4F"/>
                </a:solidFill>
                <a:latin typeface="Roboto"/>
                <a:cs typeface="Roboto"/>
              </a:rPr>
              <a:t>Lab.</a:t>
            </a:r>
            <a:endParaRPr sz="800">
              <a:latin typeface="Roboto"/>
              <a:cs typeface="Roboto"/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685800" y="2984500"/>
            <a:ext cx="4114165" cy="1981200"/>
          </a:xfrm>
          <a:custGeom>
            <a:avLst/>
            <a:gdLst/>
            <a:ahLst/>
            <a:cxnLst/>
            <a:rect l="l" t="t" r="r" b="b"/>
            <a:pathLst>
              <a:path w="4114165" h="1981200">
                <a:moveTo>
                  <a:pt x="4113606" y="0"/>
                </a:moveTo>
                <a:lnTo>
                  <a:pt x="114300" y="0"/>
                </a:lnTo>
                <a:lnTo>
                  <a:pt x="48220" y="1785"/>
                </a:lnTo>
                <a:lnTo>
                  <a:pt x="14287" y="14287"/>
                </a:lnTo>
                <a:lnTo>
                  <a:pt x="1785" y="48220"/>
                </a:lnTo>
                <a:lnTo>
                  <a:pt x="0" y="114300"/>
                </a:lnTo>
                <a:lnTo>
                  <a:pt x="0" y="1981200"/>
                </a:lnTo>
                <a:lnTo>
                  <a:pt x="3999306" y="1981200"/>
                </a:lnTo>
                <a:lnTo>
                  <a:pt x="4065385" y="1979414"/>
                </a:lnTo>
                <a:lnTo>
                  <a:pt x="4099318" y="1966912"/>
                </a:lnTo>
                <a:lnTo>
                  <a:pt x="4111820" y="1932979"/>
                </a:lnTo>
                <a:lnTo>
                  <a:pt x="4113606" y="1866900"/>
                </a:lnTo>
                <a:lnTo>
                  <a:pt x="4113606" y="0"/>
                </a:lnTo>
                <a:close/>
              </a:path>
            </a:pathLst>
          </a:custGeom>
          <a:solidFill>
            <a:srgbClr val="FBE4D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726410" y="3018562"/>
            <a:ext cx="4035425" cy="278130"/>
          </a:xfrm>
          <a:custGeom>
            <a:avLst/>
            <a:gdLst/>
            <a:ahLst/>
            <a:cxnLst/>
            <a:rect l="l" t="t" r="r" b="b"/>
            <a:pathLst>
              <a:path w="4035425" h="278129">
                <a:moveTo>
                  <a:pt x="4035361" y="0"/>
                </a:moveTo>
                <a:lnTo>
                  <a:pt x="114300" y="0"/>
                </a:lnTo>
                <a:lnTo>
                  <a:pt x="48220" y="1785"/>
                </a:lnTo>
                <a:lnTo>
                  <a:pt x="14287" y="14287"/>
                </a:lnTo>
                <a:lnTo>
                  <a:pt x="1785" y="48220"/>
                </a:lnTo>
                <a:lnTo>
                  <a:pt x="0" y="114300"/>
                </a:lnTo>
                <a:lnTo>
                  <a:pt x="0" y="277977"/>
                </a:lnTo>
                <a:lnTo>
                  <a:pt x="4035361" y="277977"/>
                </a:lnTo>
                <a:lnTo>
                  <a:pt x="403536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686992" y="5067300"/>
            <a:ext cx="4114165" cy="2019300"/>
          </a:xfrm>
          <a:custGeom>
            <a:avLst/>
            <a:gdLst/>
            <a:ahLst/>
            <a:cxnLst/>
            <a:rect l="l" t="t" r="r" b="b"/>
            <a:pathLst>
              <a:path w="4114165" h="2019300">
                <a:moveTo>
                  <a:pt x="4113606" y="0"/>
                </a:moveTo>
                <a:lnTo>
                  <a:pt x="114300" y="0"/>
                </a:lnTo>
                <a:lnTo>
                  <a:pt x="48220" y="1785"/>
                </a:lnTo>
                <a:lnTo>
                  <a:pt x="14287" y="14287"/>
                </a:lnTo>
                <a:lnTo>
                  <a:pt x="1785" y="48220"/>
                </a:lnTo>
                <a:lnTo>
                  <a:pt x="0" y="114300"/>
                </a:lnTo>
                <a:lnTo>
                  <a:pt x="0" y="2019300"/>
                </a:lnTo>
                <a:lnTo>
                  <a:pt x="3999306" y="2019300"/>
                </a:lnTo>
                <a:lnTo>
                  <a:pt x="4065385" y="2017514"/>
                </a:lnTo>
                <a:lnTo>
                  <a:pt x="4099318" y="2005012"/>
                </a:lnTo>
                <a:lnTo>
                  <a:pt x="4111820" y="1971079"/>
                </a:lnTo>
                <a:lnTo>
                  <a:pt x="4113606" y="1905000"/>
                </a:lnTo>
                <a:lnTo>
                  <a:pt x="4113606" y="0"/>
                </a:lnTo>
                <a:close/>
              </a:path>
            </a:pathLst>
          </a:custGeom>
          <a:solidFill>
            <a:srgbClr val="FBE4D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727602" y="5101362"/>
            <a:ext cx="4035425" cy="278130"/>
          </a:xfrm>
          <a:custGeom>
            <a:avLst/>
            <a:gdLst/>
            <a:ahLst/>
            <a:cxnLst/>
            <a:rect l="l" t="t" r="r" b="b"/>
            <a:pathLst>
              <a:path w="4035425" h="278129">
                <a:moveTo>
                  <a:pt x="4035361" y="0"/>
                </a:moveTo>
                <a:lnTo>
                  <a:pt x="114300" y="0"/>
                </a:lnTo>
                <a:lnTo>
                  <a:pt x="48220" y="1785"/>
                </a:lnTo>
                <a:lnTo>
                  <a:pt x="14287" y="14287"/>
                </a:lnTo>
                <a:lnTo>
                  <a:pt x="1785" y="48220"/>
                </a:lnTo>
                <a:lnTo>
                  <a:pt x="0" y="114300"/>
                </a:lnTo>
                <a:lnTo>
                  <a:pt x="0" y="277977"/>
                </a:lnTo>
                <a:lnTo>
                  <a:pt x="4035361" y="277977"/>
                </a:lnTo>
                <a:lnTo>
                  <a:pt x="403536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 txBox="1"/>
          <p:nvPr/>
        </p:nvSpPr>
        <p:spPr>
          <a:xfrm>
            <a:off x="825789" y="1654206"/>
            <a:ext cx="815975" cy="685800"/>
          </a:xfrm>
          <a:prstGeom prst="rect">
            <a:avLst/>
          </a:prstGeom>
        </p:spPr>
        <p:txBody>
          <a:bodyPr vert="horz" wrap="square" lIns="0" tIns="25400" rIns="0" bIns="0" rtlCol="0">
            <a:spAutoFit/>
          </a:bodyPr>
          <a:lstStyle/>
          <a:p>
            <a:pPr marL="85090" indent="-73025">
              <a:lnSpc>
                <a:spcPct val="100000"/>
              </a:lnSpc>
              <a:spcBef>
                <a:spcPts val="200"/>
              </a:spcBef>
              <a:buClr>
                <a:srgbClr val="EA6955"/>
              </a:buClr>
              <a:buFont typeface="Roboto-Light"/>
              <a:buChar char="•"/>
              <a:tabLst>
                <a:tab pos="85725" algn="l"/>
              </a:tabLst>
            </a:pPr>
            <a:r>
              <a:rPr sz="1000" spc="-5" dirty="0">
                <a:solidFill>
                  <a:srgbClr val="4C4D4F"/>
                </a:solidFill>
                <a:latin typeface="Roboto"/>
                <a:cs typeface="Roboto"/>
              </a:rPr>
              <a:t>Draw </a:t>
            </a:r>
            <a:r>
              <a:rPr sz="1000" dirty="0">
                <a:solidFill>
                  <a:srgbClr val="4C4D4F"/>
                </a:solidFill>
                <a:latin typeface="Roboto"/>
                <a:cs typeface="Roboto"/>
              </a:rPr>
              <a:t>a</a:t>
            </a:r>
            <a:r>
              <a:rPr sz="1000" spc="-75" dirty="0">
                <a:solidFill>
                  <a:srgbClr val="4C4D4F"/>
                </a:solidFill>
                <a:latin typeface="Roboto"/>
                <a:cs typeface="Roboto"/>
              </a:rPr>
              <a:t> </a:t>
            </a:r>
            <a:r>
              <a:rPr sz="1000" dirty="0">
                <a:solidFill>
                  <a:srgbClr val="4C4D4F"/>
                </a:solidFill>
                <a:latin typeface="Roboto"/>
                <a:cs typeface="Roboto"/>
              </a:rPr>
              <a:t>letter</a:t>
            </a:r>
            <a:endParaRPr sz="1000">
              <a:latin typeface="Roboto"/>
              <a:cs typeface="Roboto"/>
            </a:endParaRPr>
          </a:p>
          <a:p>
            <a:pPr marL="85090" indent="-73025">
              <a:lnSpc>
                <a:spcPct val="100000"/>
              </a:lnSpc>
              <a:spcBef>
                <a:spcPts val="100"/>
              </a:spcBef>
              <a:buClr>
                <a:srgbClr val="EA6955"/>
              </a:buClr>
              <a:buFont typeface="Roboto-Light"/>
              <a:buChar char="•"/>
              <a:tabLst>
                <a:tab pos="85725" algn="l"/>
              </a:tabLst>
            </a:pPr>
            <a:r>
              <a:rPr sz="1000" spc="-5" dirty="0">
                <a:solidFill>
                  <a:srgbClr val="4C4D4F"/>
                </a:solidFill>
                <a:latin typeface="Roboto"/>
                <a:cs typeface="Roboto"/>
              </a:rPr>
              <a:t>Make </a:t>
            </a:r>
            <a:r>
              <a:rPr sz="1000" dirty="0">
                <a:solidFill>
                  <a:srgbClr val="4C4D4F"/>
                </a:solidFill>
                <a:latin typeface="Roboto"/>
                <a:cs typeface="Roboto"/>
              </a:rPr>
              <a:t>it</a:t>
            </a:r>
            <a:r>
              <a:rPr sz="1000" spc="-50" dirty="0">
                <a:solidFill>
                  <a:srgbClr val="4C4D4F"/>
                </a:solidFill>
                <a:latin typeface="Roboto"/>
                <a:cs typeface="Roboto"/>
              </a:rPr>
              <a:t> </a:t>
            </a:r>
            <a:r>
              <a:rPr sz="1000" dirty="0">
                <a:solidFill>
                  <a:srgbClr val="4C4D4F"/>
                </a:solidFill>
                <a:latin typeface="Roboto"/>
                <a:cs typeface="Roboto"/>
              </a:rPr>
              <a:t>spin</a:t>
            </a:r>
            <a:endParaRPr sz="1000">
              <a:latin typeface="Roboto"/>
              <a:cs typeface="Roboto"/>
            </a:endParaRPr>
          </a:p>
          <a:p>
            <a:pPr marL="85090" indent="-73025">
              <a:lnSpc>
                <a:spcPct val="100000"/>
              </a:lnSpc>
              <a:spcBef>
                <a:spcPts val="100"/>
              </a:spcBef>
              <a:buClr>
                <a:srgbClr val="EA6955"/>
              </a:buClr>
              <a:buFont typeface="Roboto-Light"/>
              <a:buChar char="•"/>
              <a:tabLst>
                <a:tab pos="85725" algn="l"/>
              </a:tabLst>
            </a:pPr>
            <a:r>
              <a:rPr sz="1000" spc="-5" dirty="0">
                <a:solidFill>
                  <a:srgbClr val="4C4D4F"/>
                </a:solidFill>
                <a:latin typeface="Roboto"/>
                <a:cs typeface="Roboto"/>
              </a:rPr>
              <a:t>Make </a:t>
            </a:r>
            <a:r>
              <a:rPr sz="1000" dirty="0">
                <a:solidFill>
                  <a:srgbClr val="4C4D4F"/>
                </a:solidFill>
                <a:latin typeface="Roboto"/>
                <a:cs typeface="Roboto"/>
              </a:rPr>
              <a:t>it</a:t>
            </a:r>
            <a:r>
              <a:rPr sz="1000" spc="-70" dirty="0">
                <a:solidFill>
                  <a:srgbClr val="4C4D4F"/>
                </a:solidFill>
                <a:latin typeface="Roboto"/>
                <a:cs typeface="Roboto"/>
              </a:rPr>
              <a:t> </a:t>
            </a:r>
            <a:r>
              <a:rPr sz="1000" dirty="0">
                <a:solidFill>
                  <a:srgbClr val="4C4D4F"/>
                </a:solidFill>
                <a:latin typeface="Roboto"/>
                <a:cs typeface="Roboto"/>
              </a:rPr>
              <a:t>glide</a:t>
            </a:r>
            <a:endParaRPr sz="1000">
              <a:latin typeface="Roboto"/>
              <a:cs typeface="Roboto"/>
            </a:endParaRPr>
          </a:p>
          <a:p>
            <a:pPr marL="85090" indent="-73025">
              <a:lnSpc>
                <a:spcPct val="100000"/>
              </a:lnSpc>
              <a:spcBef>
                <a:spcPts val="100"/>
              </a:spcBef>
              <a:buClr>
                <a:srgbClr val="EA6955"/>
              </a:buClr>
              <a:buFont typeface="Roboto-Light"/>
              <a:buChar char="•"/>
              <a:tabLst>
                <a:tab pos="85725" algn="l"/>
              </a:tabLst>
            </a:pPr>
            <a:r>
              <a:rPr sz="1000" dirty="0">
                <a:solidFill>
                  <a:srgbClr val="4C4D4F"/>
                </a:solidFill>
                <a:latin typeface="Roboto"/>
                <a:cs typeface="Roboto"/>
              </a:rPr>
              <a:t>Change</a:t>
            </a:r>
            <a:r>
              <a:rPr sz="1000" spc="-40" dirty="0">
                <a:solidFill>
                  <a:srgbClr val="4C4D4F"/>
                </a:solidFill>
                <a:latin typeface="Roboto"/>
                <a:cs typeface="Roboto"/>
              </a:rPr>
              <a:t> </a:t>
            </a:r>
            <a:r>
              <a:rPr sz="1000" spc="-5" dirty="0">
                <a:solidFill>
                  <a:srgbClr val="4C4D4F"/>
                </a:solidFill>
                <a:latin typeface="Roboto"/>
                <a:cs typeface="Roboto"/>
              </a:rPr>
              <a:t>size</a:t>
            </a:r>
            <a:endParaRPr sz="1000">
              <a:latin typeface="Roboto"/>
              <a:cs typeface="Roboto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2551023" y="1666906"/>
            <a:ext cx="1669414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5" dirty="0">
                <a:solidFill>
                  <a:srgbClr val="4C4D4F"/>
                </a:solidFill>
                <a:latin typeface="Roboto"/>
                <a:cs typeface="Roboto"/>
              </a:rPr>
              <a:t>Add more </a:t>
            </a:r>
            <a:r>
              <a:rPr sz="1000" dirty="0">
                <a:solidFill>
                  <a:srgbClr val="4C4D4F"/>
                </a:solidFill>
                <a:latin typeface="Roboto"/>
                <a:cs typeface="Roboto"/>
              </a:rPr>
              <a:t>letters and</a:t>
            </a:r>
            <a:r>
              <a:rPr sz="1000" spc="-80" dirty="0">
                <a:solidFill>
                  <a:srgbClr val="4C4D4F"/>
                </a:solidFill>
                <a:latin typeface="Roboto"/>
                <a:cs typeface="Roboto"/>
              </a:rPr>
              <a:t> </a:t>
            </a:r>
            <a:r>
              <a:rPr sz="1000" spc="-5" dirty="0">
                <a:solidFill>
                  <a:srgbClr val="4C4D4F"/>
                </a:solidFill>
                <a:latin typeface="Roboto"/>
                <a:cs typeface="Roboto"/>
              </a:rPr>
              <a:t>motion!</a:t>
            </a:r>
            <a:endParaRPr sz="1000">
              <a:latin typeface="Roboto"/>
              <a:cs typeface="Roboto"/>
            </a:endParaRPr>
          </a:p>
        </p:txBody>
      </p:sp>
      <p:sp>
        <p:nvSpPr>
          <p:cNvPr id="36" name="object 36"/>
          <p:cNvSpPr/>
          <p:nvPr/>
        </p:nvSpPr>
        <p:spPr>
          <a:xfrm>
            <a:off x="2533294" y="1960328"/>
            <a:ext cx="804519" cy="734115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2533299" y="1960328"/>
            <a:ext cx="804545" cy="734695"/>
          </a:xfrm>
          <a:custGeom>
            <a:avLst/>
            <a:gdLst/>
            <a:ahLst/>
            <a:cxnLst/>
            <a:rect l="l" t="t" r="r" b="b"/>
            <a:pathLst>
              <a:path w="804545" h="734694">
                <a:moveTo>
                  <a:pt x="57150" y="0"/>
                </a:moveTo>
                <a:lnTo>
                  <a:pt x="24110" y="892"/>
                </a:lnTo>
                <a:lnTo>
                  <a:pt x="7143" y="7143"/>
                </a:lnTo>
                <a:lnTo>
                  <a:pt x="892" y="24110"/>
                </a:lnTo>
                <a:lnTo>
                  <a:pt x="0" y="57150"/>
                </a:lnTo>
                <a:lnTo>
                  <a:pt x="0" y="676960"/>
                </a:lnTo>
                <a:lnTo>
                  <a:pt x="892" y="710000"/>
                </a:lnTo>
                <a:lnTo>
                  <a:pt x="7143" y="726967"/>
                </a:lnTo>
                <a:lnTo>
                  <a:pt x="24110" y="733217"/>
                </a:lnTo>
                <a:lnTo>
                  <a:pt x="57150" y="734110"/>
                </a:lnTo>
                <a:lnTo>
                  <a:pt x="747356" y="734110"/>
                </a:lnTo>
                <a:lnTo>
                  <a:pt x="780396" y="733217"/>
                </a:lnTo>
                <a:lnTo>
                  <a:pt x="797363" y="726967"/>
                </a:lnTo>
                <a:lnTo>
                  <a:pt x="803613" y="710000"/>
                </a:lnTo>
                <a:lnTo>
                  <a:pt x="804506" y="676960"/>
                </a:lnTo>
                <a:lnTo>
                  <a:pt x="804506" y="57150"/>
                </a:lnTo>
                <a:lnTo>
                  <a:pt x="803613" y="24110"/>
                </a:lnTo>
                <a:lnTo>
                  <a:pt x="797363" y="7143"/>
                </a:lnTo>
                <a:lnTo>
                  <a:pt x="780396" y="892"/>
                </a:lnTo>
                <a:lnTo>
                  <a:pt x="747356" y="0"/>
                </a:lnTo>
                <a:lnTo>
                  <a:pt x="57150" y="0"/>
                </a:lnTo>
                <a:close/>
              </a:path>
            </a:pathLst>
          </a:custGeom>
          <a:ln w="12700">
            <a:solidFill>
              <a:srgbClr val="3372C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3424796" y="1960321"/>
            <a:ext cx="1123659" cy="734123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3424797" y="1960328"/>
            <a:ext cx="1123950" cy="734695"/>
          </a:xfrm>
          <a:custGeom>
            <a:avLst/>
            <a:gdLst/>
            <a:ahLst/>
            <a:cxnLst/>
            <a:rect l="l" t="t" r="r" b="b"/>
            <a:pathLst>
              <a:path w="1123950" h="734694">
                <a:moveTo>
                  <a:pt x="57150" y="0"/>
                </a:moveTo>
                <a:lnTo>
                  <a:pt x="24110" y="892"/>
                </a:lnTo>
                <a:lnTo>
                  <a:pt x="7143" y="7143"/>
                </a:lnTo>
                <a:lnTo>
                  <a:pt x="892" y="24110"/>
                </a:lnTo>
                <a:lnTo>
                  <a:pt x="0" y="57150"/>
                </a:lnTo>
                <a:lnTo>
                  <a:pt x="0" y="676960"/>
                </a:lnTo>
                <a:lnTo>
                  <a:pt x="892" y="710000"/>
                </a:lnTo>
                <a:lnTo>
                  <a:pt x="7143" y="726967"/>
                </a:lnTo>
                <a:lnTo>
                  <a:pt x="24110" y="733217"/>
                </a:lnTo>
                <a:lnTo>
                  <a:pt x="57150" y="734110"/>
                </a:lnTo>
                <a:lnTo>
                  <a:pt x="1066507" y="734110"/>
                </a:lnTo>
                <a:lnTo>
                  <a:pt x="1099547" y="733217"/>
                </a:lnTo>
                <a:lnTo>
                  <a:pt x="1116514" y="726967"/>
                </a:lnTo>
                <a:lnTo>
                  <a:pt x="1122764" y="710000"/>
                </a:lnTo>
                <a:lnTo>
                  <a:pt x="1123657" y="676960"/>
                </a:lnTo>
                <a:lnTo>
                  <a:pt x="1123657" y="57150"/>
                </a:lnTo>
                <a:lnTo>
                  <a:pt x="1122764" y="24110"/>
                </a:lnTo>
                <a:lnTo>
                  <a:pt x="1116514" y="7143"/>
                </a:lnTo>
                <a:lnTo>
                  <a:pt x="1099547" y="892"/>
                </a:lnTo>
                <a:lnTo>
                  <a:pt x="1066507" y="0"/>
                </a:lnTo>
                <a:lnTo>
                  <a:pt x="57150" y="0"/>
                </a:lnTo>
                <a:close/>
              </a:path>
            </a:pathLst>
          </a:custGeom>
          <a:ln w="12700">
            <a:solidFill>
              <a:srgbClr val="3372C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 txBox="1"/>
          <p:nvPr/>
        </p:nvSpPr>
        <p:spPr>
          <a:xfrm>
            <a:off x="807166" y="3052686"/>
            <a:ext cx="1686560" cy="12407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b="1" dirty="0">
                <a:solidFill>
                  <a:srgbClr val="EA6955"/>
                </a:solidFill>
                <a:latin typeface="Roboto"/>
                <a:cs typeface="Roboto"/>
              </a:rPr>
              <a:t>Support</a:t>
            </a:r>
            <a:r>
              <a:rPr sz="1000" b="1" spc="-5" dirty="0">
                <a:solidFill>
                  <a:srgbClr val="EA6955"/>
                </a:solidFill>
                <a:latin typeface="Roboto"/>
                <a:cs typeface="Roboto"/>
              </a:rPr>
              <a:t> </a:t>
            </a:r>
            <a:r>
              <a:rPr sz="1000" b="1" spc="-10" dirty="0">
                <a:solidFill>
                  <a:srgbClr val="EA6955"/>
                </a:solidFill>
                <a:latin typeface="Roboto"/>
                <a:cs typeface="Roboto"/>
              </a:rPr>
              <a:t>collaboration</a:t>
            </a:r>
            <a:endParaRPr sz="1000">
              <a:latin typeface="Roboto"/>
              <a:cs typeface="Roboto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150">
              <a:latin typeface="Roboto"/>
              <a:cs typeface="Roboto"/>
            </a:endParaRPr>
          </a:p>
          <a:p>
            <a:pPr marL="90805" marR="55880" indent="-63500">
              <a:lnSpc>
                <a:spcPct val="108300"/>
              </a:lnSpc>
              <a:buClr>
                <a:srgbClr val="EA6955"/>
              </a:buClr>
              <a:buChar char="•"/>
              <a:tabLst>
                <a:tab pos="102235" algn="l"/>
              </a:tabLst>
            </a:pPr>
            <a:r>
              <a:rPr sz="1000" spc="-5" dirty="0">
                <a:solidFill>
                  <a:srgbClr val="4C4D4F"/>
                </a:solidFill>
                <a:latin typeface="Roboto"/>
                <a:cs typeface="Roboto"/>
              </a:rPr>
              <a:t>When </a:t>
            </a:r>
            <a:r>
              <a:rPr sz="1000" dirty="0">
                <a:solidFill>
                  <a:srgbClr val="4C4D4F"/>
                </a:solidFill>
                <a:latin typeface="Roboto"/>
                <a:cs typeface="Roboto"/>
              </a:rPr>
              <a:t>someone </a:t>
            </a:r>
            <a:r>
              <a:rPr sz="1000" spc="-5" dirty="0">
                <a:solidFill>
                  <a:srgbClr val="4C4D4F"/>
                </a:solidFill>
                <a:latin typeface="Roboto"/>
                <a:cs typeface="Roboto"/>
              </a:rPr>
              <a:t>gets</a:t>
            </a:r>
            <a:r>
              <a:rPr sz="1000" spc="-80" dirty="0">
                <a:solidFill>
                  <a:srgbClr val="4C4D4F"/>
                </a:solidFill>
                <a:latin typeface="Roboto"/>
                <a:cs typeface="Roboto"/>
              </a:rPr>
              <a:t> </a:t>
            </a:r>
            <a:r>
              <a:rPr sz="1000" dirty="0">
                <a:solidFill>
                  <a:srgbClr val="4C4D4F"/>
                </a:solidFill>
                <a:latin typeface="Roboto"/>
                <a:cs typeface="Roboto"/>
              </a:rPr>
              <a:t>stuck,  </a:t>
            </a:r>
            <a:r>
              <a:rPr sz="1000" spc="-5" dirty="0">
                <a:solidFill>
                  <a:srgbClr val="4C4D4F"/>
                </a:solidFill>
                <a:latin typeface="Roboto"/>
                <a:cs typeface="Roboto"/>
              </a:rPr>
              <a:t>connect </a:t>
            </a:r>
            <a:r>
              <a:rPr sz="1000" dirty="0">
                <a:solidFill>
                  <a:srgbClr val="4C4D4F"/>
                </a:solidFill>
                <a:latin typeface="Roboto"/>
                <a:cs typeface="Roboto"/>
              </a:rPr>
              <a:t>them </a:t>
            </a:r>
            <a:r>
              <a:rPr sz="1000" spc="-10" dirty="0">
                <a:solidFill>
                  <a:srgbClr val="4C4D4F"/>
                </a:solidFill>
                <a:latin typeface="Roboto"/>
                <a:cs typeface="Roboto"/>
              </a:rPr>
              <a:t>to </a:t>
            </a:r>
            <a:r>
              <a:rPr sz="1000" dirty="0">
                <a:solidFill>
                  <a:srgbClr val="4C4D4F"/>
                </a:solidFill>
                <a:latin typeface="Roboto"/>
                <a:cs typeface="Roboto"/>
              </a:rPr>
              <a:t>another  participant </a:t>
            </a:r>
            <a:r>
              <a:rPr sz="1000" spc="-5" dirty="0">
                <a:solidFill>
                  <a:srgbClr val="4C4D4F"/>
                </a:solidFill>
                <a:latin typeface="Roboto"/>
                <a:cs typeface="Roboto"/>
              </a:rPr>
              <a:t>who can</a:t>
            </a:r>
            <a:r>
              <a:rPr sz="1000" spc="-40" dirty="0">
                <a:solidFill>
                  <a:srgbClr val="4C4D4F"/>
                </a:solidFill>
                <a:latin typeface="Roboto"/>
                <a:cs typeface="Roboto"/>
              </a:rPr>
              <a:t> </a:t>
            </a:r>
            <a:r>
              <a:rPr sz="1000" dirty="0">
                <a:solidFill>
                  <a:srgbClr val="4C4D4F"/>
                </a:solidFill>
                <a:latin typeface="Roboto"/>
                <a:cs typeface="Roboto"/>
              </a:rPr>
              <a:t>help.</a:t>
            </a:r>
            <a:endParaRPr sz="1000">
              <a:latin typeface="Roboto"/>
              <a:cs typeface="Roboto"/>
            </a:endParaRPr>
          </a:p>
          <a:p>
            <a:pPr marL="90805" marR="5080" indent="-63500">
              <a:lnSpc>
                <a:spcPct val="108300"/>
              </a:lnSpc>
              <a:spcBef>
                <a:spcPts val="450"/>
              </a:spcBef>
              <a:buClr>
                <a:srgbClr val="EA6955"/>
              </a:buClr>
              <a:buChar char="•"/>
              <a:tabLst>
                <a:tab pos="102235" algn="l"/>
              </a:tabLst>
            </a:pPr>
            <a:r>
              <a:rPr sz="1000" spc="-5" dirty="0">
                <a:solidFill>
                  <a:srgbClr val="4C4D4F"/>
                </a:solidFill>
                <a:latin typeface="Roboto"/>
                <a:cs typeface="Roboto"/>
              </a:rPr>
              <a:t>See </a:t>
            </a:r>
            <a:r>
              <a:rPr sz="1000" dirty="0">
                <a:solidFill>
                  <a:srgbClr val="4C4D4F"/>
                </a:solidFill>
                <a:latin typeface="Roboto"/>
                <a:cs typeface="Roboto"/>
              </a:rPr>
              <a:t>a </a:t>
            </a:r>
            <a:r>
              <a:rPr sz="1000" spc="-5" dirty="0">
                <a:solidFill>
                  <a:srgbClr val="4C4D4F"/>
                </a:solidFill>
                <a:latin typeface="Roboto"/>
                <a:cs typeface="Roboto"/>
              </a:rPr>
              <a:t>cool </a:t>
            </a:r>
            <a:r>
              <a:rPr sz="1000" dirty="0">
                <a:solidFill>
                  <a:srgbClr val="4C4D4F"/>
                </a:solidFill>
                <a:latin typeface="Roboto"/>
                <a:cs typeface="Roboto"/>
              </a:rPr>
              <a:t>idea? </a:t>
            </a:r>
            <a:r>
              <a:rPr sz="1000" spc="-5" dirty="0">
                <a:solidFill>
                  <a:srgbClr val="4C4D4F"/>
                </a:solidFill>
                <a:latin typeface="Roboto"/>
                <a:cs typeface="Roboto"/>
              </a:rPr>
              <a:t>Ask </a:t>
            </a:r>
            <a:r>
              <a:rPr sz="1000" dirty="0">
                <a:solidFill>
                  <a:srgbClr val="4C4D4F"/>
                </a:solidFill>
                <a:latin typeface="Roboto"/>
                <a:cs typeface="Roboto"/>
              </a:rPr>
              <a:t>the  </a:t>
            </a:r>
            <a:r>
              <a:rPr sz="1000" spc="-5" dirty="0">
                <a:solidFill>
                  <a:srgbClr val="4C4D4F"/>
                </a:solidFill>
                <a:latin typeface="Roboto"/>
                <a:cs typeface="Roboto"/>
              </a:rPr>
              <a:t>creator to share with</a:t>
            </a:r>
            <a:r>
              <a:rPr sz="1000" spc="-75" dirty="0">
                <a:solidFill>
                  <a:srgbClr val="4C4D4F"/>
                </a:solidFill>
                <a:latin typeface="Roboto"/>
                <a:cs typeface="Roboto"/>
              </a:rPr>
              <a:t> </a:t>
            </a:r>
            <a:r>
              <a:rPr sz="1000" spc="-5" dirty="0">
                <a:solidFill>
                  <a:srgbClr val="4C4D4F"/>
                </a:solidFill>
                <a:latin typeface="Roboto"/>
                <a:cs typeface="Roboto"/>
              </a:rPr>
              <a:t>others.</a:t>
            </a:r>
            <a:endParaRPr sz="1000">
              <a:latin typeface="Roboto"/>
              <a:cs typeface="Roboto"/>
            </a:endParaRPr>
          </a:p>
        </p:txBody>
      </p:sp>
      <p:sp>
        <p:nvSpPr>
          <p:cNvPr id="41" name="object 41"/>
          <p:cNvSpPr/>
          <p:nvPr/>
        </p:nvSpPr>
        <p:spPr>
          <a:xfrm>
            <a:off x="2941071" y="3447681"/>
            <a:ext cx="1617522" cy="779754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2941071" y="3447693"/>
            <a:ext cx="1617980" cy="779780"/>
          </a:xfrm>
          <a:custGeom>
            <a:avLst/>
            <a:gdLst/>
            <a:ahLst/>
            <a:cxnLst/>
            <a:rect l="l" t="t" r="r" b="b"/>
            <a:pathLst>
              <a:path w="1617979" h="779779">
                <a:moveTo>
                  <a:pt x="51435" y="0"/>
                </a:moveTo>
                <a:lnTo>
                  <a:pt x="21699" y="803"/>
                </a:lnTo>
                <a:lnTo>
                  <a:pt x="6429" y="6429"/>
                </a:lnTo>
                <a:lnTo>
                  <a:pt x="803" y="21699"/>
                </a:lnTo>
                <a:lnTo>
                  <a:pt x="0" y="51435"/>
                </a:lnTo>
                <a:lnTo>
                  <a:pt x="0" y="728294"/>
                </a:lnTo>
                <a:lnTo>
                  <a:pt x="803" y="758030"/>
                </a:lnTo>
                <a:lnTo>
                  <a:pt x="6429" y="773299"/>
                </a:lnTo>
                <a:lnTo>
                  <a:pt x="21699" y="778925"/>
                </a:lnTo>
                <a:lnTo>
                  <a:pt x="51435" y="779729"/>
                </a:lnTo>
                <a:lnTo>
                  <a:pt x="1566087" y="779729"/>
                </a:lnTo>
                <a:lnTo>
                  <a:pt x="1595823" y="778925"/>
                </a:lnTo>
                <a:lnTo>
                  <a:pt x="1611093" y="773299"/>
                </a:lnTo>
                <a:lnTo>
                  <a:pt x="1616719" y="758030"/>
                </a:lnTo>
                <a:lnTo>
                  <a:pt x="1617522" y="728294"/>
                </a:lnTo>
                <a:lnTo>
                  <a:pt x="1617522" y="51435"/>
                </a:lnTo>
                <a:lnTo>
                  <a:pt x="1616719" y="21699"/>
                </a:lnTo>
                <a:lnTo>
                  <a:pt x="1611093" y="6429"/>
                </a:lnTo>
                <a:lnTo>
                  <a:pt x="1595823" y="803"/>
                </a:lnTo>
                <a:lnTo>
                  <a:pt x="1566087" y="0"/>
                </a:lnTo>
                <a:lnTo>
                  <a:pt x="51435" y="0"/>
                </a:lnTo>
                <a:close/>
              </a:path>
            </a:pathLst>
          </a:custGeom>
          <a:ln w="12700">
            <a:solidFill>
              <a:srgbClr val="3372C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2941071" y="4299965"/>
            <a:ext cx="1617522" cy="513389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2941071" y="4299971"/>
            <a:ext cx="1617980" cy="513715"/>
          </a:xfrm>
          <a:custGeom>
            <a:avLst/>
            <a:gdLst/>
            <a:ahLst/>
            <a:cxnLst/>
            <a:rect l="l" t="t" r="r" b="b"/>
            <a:pathLst>
              <a:path w="1617979" h="513714">
                <a:moveTo>
                  <a:pt x="51435" y="0"/>
                </a:moveTo>
                <a:lnTo>
                  <a:pt x="21699" y="803"/>
                </a:lnTo>
                <a:lnTo>
                  <a:pt x="6429" y="6429"/>
                </a:lnTo>
                <a:lnTo>
                  <a:pt x="803" y="21699"/>
                </a:lnTo>
                <a:lnTo>
                  <a:pt x="0" y="51435"/>
                </a:lnTo>
                <a:lnTo>
                  <a:pt x="0" y="461949"/>
                </a:lnTo>
                <a:lnTo>
                  <a:pt x="803" y="491685"/>
                </a:lnTo>
                <a:lnTo>
                  <a:pt x="6429" y="506955"/>
                </a:lnTo>
                <a:lnTo>
                  <a:pt x="21699" y="512581"/>
                </a:lnTo>
                <a:lnTo>
                  <a:pt x="51435" y="513384"/>
                </a:lnTo>
                <a:lnTo>
                  <a:pt x="1566087" y="513384"/>
                </a:lnTo>
                <a:lnTo>
                  <a:pt x="1595823" y="512581"/>
                </a:lnTo>
                <a:lnTo>
                  <a:pt x="1611093" y="506955"/>
                </a:lnTo>
                <a:lnTo>
                  <a:pt x="1616719" y="491685"/>
                </a:lnTo>
                <a:lnTo>
                  <a:pt x="1617522" y="461949"/>
                </a:lnTo>
                <a:lnTo>
                  <a:pt x="1617522" y="51435"/>
                </a:lnTo>
                <a:lnTo>
                  <a:pt x="1616719" y="21699"/>
                </a:lnTo>
                <a:lnTo>
                  <a:pt x="1611093" y="6429"/>
                </a:lnTo>
                <a:lnTo>
                  <a:pt x="1595823" y="803"/>
                </a:lnTo>
                <a:lnTo>
                  <a:pt x="1566087" y="0"/>
                </a:lnTo>
                <a:lnTo>
                  <a:pt x="51435" y="0"/>
                </a:lnTo>
                <a:close/>
              </a:path>
            </a:pathLst>
          </a:custGeom>
          <a:ln w="12700">
            <a:solidFill>
              <a:srgbClr val="3372C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 txBox="1"/>
          <p:nvPr/>
        </p:nvSpPr>
        <p:spPr>
          <a:xfrm>
            <a:off x="810259" y="5155310"/>
            <a:ext cx="3429635" cy="9544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b="1" spc="-5" dirty="0">
                <a:solidFill>
                  <a:srgbClr val="EA6955"/>
                </a:solidFill>
                <a:latin typeface="Roboto"/>
                <a:cs typeface="Roboto"/>
              </a:rPr>
              <a:t>Encourage</a:t>
            </a:r>
            <a:r>
              <a:rPr sz="1000" b="1" spc="-10" dirty="0">
                <a:solidFill>
                  <a:srgbClr val="EA6955"/>
                </a:solidFill>
                <a:latin typeface="Roboto"/>
                <a:cs typeface="Roboto"/>
              </a:rPr>
              <a:t> </a:t>
            </a:r>
            <a:r>
              <a:rPr sz="1000" b="1" dirty="0">
                <a:solidFill>
                  <a:srgbClr val="EA6955"/>
                </a:solidFill>
                <a:latin typeface="Roboto"/>
                <a:cs typeface="Roboto"/>
              </a:rPr>
              <a:t>experimenting</a:t>
            </a:r>
            <a:endParaRPr sz="1000">
              <a:latin typeface="Roboto"/>
              <a:cs typeface="Roboto"/>
            </a:endParaRPr>
          </a:p>
          <a:p>
            <a:pPr marL="27940" marR="569595">
              <a:lnSpc>
                <a:spcPct val="108300"/>
              </a:lnSpc>
              <a:spcBef>
                <a:spcPts val="950"/>
              </a:spcBef>
            </a:pPr>
            <a:r>
              <a:rPr sz="1000" dirty="0">
                <a:solidFill>
                  <a:srgbClr val="4C4D4F"/>
                </a:solidFill>
                <a:latin typeface="Roboto"/>
                <a:cs typeface="Roboto"/>
              </a:rPr>
              <a:t>Help participants </a:t>
            </a:r>
            <a:r>
              <a:rPr sz="1000" spc="-5" dirty="0">
                <a:solidFill>
                  <a:srgbClr val="4C4D4F"/>
                </a:solidFill>
                <a:latin typeface="Roboto"/>
                <a:cs typeface="Roboto"/>
              </a:rPr>
              <a:t>feel comfortable trying different  combinations of blocks </a:t>
            </a:r>
            <a:r>
              <a:rPr sz="1000" dirty="0">
                <a:solidFill>
                  <a:srgbClr val="4C4D4F"/>
                </a:solidFill>
                <a:latin typeface="Roboto"/>
                <a:cs typeface="Roboto"/>
              </a:rPr>
              <a:t>and seeing </a:t>
            </a:r>
            <a:r>
              <a:rPr sz="1000" spc="-5" dirty="0">
                <a:solidFill>
                  <a:srgbClr val="4C4D4F"/>
                </a:solidFill>
                <a:latin typeface="Roboto"/>
                <a:cs typeface="Roboto"/>
              </a:rPr>
              <a:t>what</a:t>
            </a:r>
            <a:r>
              <a:rPr sz="1000" spc="-75" dirty="0">
                <a:solidFill>
                  <a:srgbClr val="4C4D4F"/>
                </a:solidFill>
                <a:latin typeface="Roboto"/>
                <a:cs typeface="Roboto"/>
              </a:rPr>
              <a:t> </a:t>
            </a:r>
            <a:r>
              <a:rPr sz="1000" dirty="0">
                <a:solidFill>
                  <a:srgbClr val="4C4D4F"/>
                </a:solidFill>
                <a:latin typeface="Roboto"/>
                <a:cs typeface="Roboto"/>
              </a:rPr>
              <a:t>happens.</a:t>
            </a:r>
            <a:endParaRPr sz="1000">
              <a:latin typeface="Roboto"/>
              <a:cs typeface="Roboto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100">
              <a:latin typeface="Roboto"/>
              <a:cs typeface="Roboto"/>
            </a:endParaRPr>
          </a:p>
          <a:p>
            <a:pPr marL="27940">
              <a:lnSpc>
                <a:spcPct val="100000"/>
              </a:lnSpc>
            </a:pPr>
            <a:r>
              <a:rPr sz="1000" spc="-25" dirty="0">
                <a:solidFill>
                  <a:srgbClr val="4C4D4F"/>
                </a:solidFill>
                <a:latin typeface="Roboto"/>
                <a:cs typeface="Roboto"/>
              </a:rPr>
              <a:t>To </a:t>
            </a:r>
            <a:r>
              <a:rPr sz="1000" spc="-5" dirty="0">
                <a:solidFill>
                  <a:srgbClr val="4C4D4F"/>
                </a:solidFill>
                <a:latin typeface="Roboto"/>
                <a:cs typeface="Roboto"/>
              </a:rPr>
              <a:t>understand </a:t>
            </a:r>
            <a:r>
              <a:rPr sz="1000" dirty="0">
                <a:solidFill>
                  <a:srgbClr val="4C4D4F"/>
                </a:solidFill>
                <a:latin typeface="Roboto"/>
                <a:cs typeface="Roboto"/>
              </a:rPr>
              <a:t>their thought </a:t>
            </a:r>
            <a:r>
              <a:rPr sz="1000" spc="-5" dirty="0">
                <a:solidFill>
                  <a:srgbClr val="4C4D4F"/>
                </a:solidFill>
                <a:latin typeface="Roboto"/>
                <a:cs typeface="Roboto"/>
              </a:rPr>
              <a:t>process, you can </a:t>
            </a:r>
            <a:r>
              <a:rPr sz="1000" dirty="0">
                <a:solidFill>
                  <a:srgbClr val="4C4D4F"/>
                </a:solidFill>
                <a:latin typeface="Roboto"/>
                <a:cs typeface="Roboto"/>
              </a:rPr>
              <a:t>ask</a:t>
            </a:r>
            <a:r>
              <a:rPr sz="1000" spc="-60" dirty="0">
                <a:solidFill>
                  <a:srgbClr val="4C4D4F"/>
                </a:solidFill>
                <a:latin typeface="Roboto"/>
                <a:cs typeface="Roboto"/>
              </a:rPr>
              <a:t> </a:t>
            </a:r>
            <a:r>
              <a:rPr sz="1000" spc="-5" dirty="0">
                <a:solidFill>
                  <a:srgbClr val="4C4D4F"/>
                </a:solidFill>
                <a:latin typeface="Roboto"/>
                <a:cs typeface="Roboto"/>
              </a:rPr>
              <a:t>questions:</a:t>
            </a:r>
            <a:endParaRPr sz="1000">
              <a:latin typeface="Roboto"/>
              <a:cs typeface="Roboto"/>
            </a:endParaRPr>
          </a:p>
        </p:txBody>
      </p:sp>
      <p:sp>
        <p:nvSpPr>
          <p:cNvPr id="46" name="object 46"/>
          <p:cNvSpPr/>
          <p:nvPr/>
        </p:nvSpPr>
        <p:spPr>
          <a:xfrm>
            <a:off x="841502" y="6269993"/>
            <a:ext cx="1182370" cy="648970"/>
          </a:xfrm>
          <a:custGeom>
            <a:avLst/>
            <a:gdLst/>
            <a:ahLst/>
            <a:cxnLst/>
            <a:rect l="l" t="t" r="r" b="b"/>
            <a:pathLst>
              <a:path w="1182370" h="648970">
                <a:moveTo>
                  <a:pt x="1058811" y="493585"/>
                </a:moveTo>
                <a:lnTo>
                  <a:pt x="975118" y="493585"/>
                </a:lnTo>
                <a:lnTo>
                  <a:pt x="981098" y="511597"/>
                </a:lnTo>
                <a:lnTo>
                  <a:pt x="986721" y="552307"/>
                </a:lnTo>
                <a:lnTo>
                  <a:pt x="984346" y="602384"/>
                </a:lnTo>
                <a:lnTo>
                  <a:pt x="966330" y="648500"/>
                </a:lnTo>
                <a:lnTo>
                  <a:pt x="1028447" y="615654"/>
                </a:lnTo>
                <a:lnTo>
                  <a:pt x="1058786" y="588568"/>
                </a:lnTo>
                <a:lnTo>
                  <a:pt x="1066017" y="552720"/>
                </a:lnTo>
                <a:lnTo>
                  <a:pt x="1058811" y="493585"/>
                </a:lnTo>
                <a:close/>
              </a:path>
              <a:path w="1182370" h="648970">
                <a:moveTo>
                  <a:pt x="1128763" y="0"/>
                </a:moveTo>
                <a:lnTo>
                  <a:pt x="53352" y="0"/>
                </a:lnTo>
                <a:lnTo>
                  <a:pt x="22508" y="1614"/>
                </a:lnTo>
                <a:lnTo>
                  <a:pt x="6669" y="12912"/>
                </a:lnTo>
                <a:lnTo>
                  <a:pt x="833" y="43580"/>
                </a:lnTo>
                <a:lnTo>
                  <a:pt x="0" y="103301"/>
                </a:lnTo>
                <a:lnTo>
                  <a:pt x="0" y="390271"/>
                </a:lnTo>
                <a:lnTo>
                  <a:pt x="833" y="449999"/>
                </a:lnTo>
                <a:lnTo>
                  <a:pt x="6669" y="480671"/>
                </a:lnTo>
                <a:lnTo>
                  <a:pt x="22508" y="491971"/>
                </a:lnTo>
                <a:lnTo>
                  <a:pt x="53352" y="493585"/>
                </a:lnTo>
                <a:lnTo>
                  <a:pt x="1128763" y="493585"/>
                </a:lnTo>
                <a:lnTo>
                  <a:pt x="1159607" y="491971"/>
                </a:lnTo>
                <a:lnTo>
                  <a:pt x="1175446" y="480671"/>
                </a:lnTo>
                <a:lnTo>
                  <a:pt x="1181282" y="449999"/>
                </a:lnTo>
                <a:lnTo>
                  <a:pt x="1182116" y="390271"/>
                </a:lnTo>
                <a:lnTo>
                  <a:pt x="1182116" y="103301"/>
                </a:lnTo>
                <a:lnTo>
                  <a:pt x="1181282" y="43580"/>
                </a:lnTo>
                <a:lnTo>
                  <a:pt x="1175446" y="12912"/>
                </a:lnTo>
                <a:lnTo>
                  <a:pt x="1159607" y="1614"/>
                </a:lnTo>
                <a:lnTo>
                  <a:pt x="112876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2023617" y="6401992"/>
            <a:ext cx="0" cy="218440"/>
          </a:xfrm>
          <a:custGeom>
            <a:avLst/>
            <a:gdLst/>
            <a:ahLst/>
            <a:cxnLst/>
            <a:rect l="l" t="t" r="r" b="b"/>
            <a:pathLst>
              <a:path h="218440">
                <a:moveTo>
                  <a:pt x="0" y="218401"/>
                </a:moveTo>
                <a:lnTo>
                  <a:pt x="0" y="0"/>
                </a:lnTo>
              </a:path>
            </a:pathLst>
          </a:custGeom>
          <a:ln w="12700">
            <a:solidFill>
              <a:srgbClr val="85B033"/>
            </a:solidFill>
            <a:prstDash val="sys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1998359" y="6282852"/>
            <a:ext cx="20320" cy="46355"/>
          </a:xfrm>
          <a:custGeom>
            <a:avLst/>
            <a:gdLst/>
            <a:ahLst/>
            <a:cxnLst/>
            <a:rect l="l" t="t" r="r" b="b"/>
            <a:pathLst>
              <a:path w="20319" h="46354">
                <a:moveTo>
                  <a:pt x="20319" y="46151"/>
                </a:moveTo>
                <a:lnTo>
                  <a:pt x="17128" y="33513"/>
                </a:lnTo>
                <a:lnTo>
                  <a:pt x="12793" y="21156"/>
                </a:lnTo>
                <a:lnTo>
                  <a:pt x="7141" y="9759"/>
                </a:lnTo>
                <a:lnTo>
                  <a:pt x="0" y="0"/>
                </a:lnTo>
              </a:path>
            </a:pathLst>
          </a:custGeom>
          <a:ln w="12700">
            <a:solidFill>
              <a:srgbClr val="85B033"/>
            </a:solidFill>
            <a:prstDash val="sys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926486" y="6269990"/>
            <a:ext cx="1000125" cy="0"/>
          </a:xfrm>
          <a:custGeom>
            <a:avLst/>
            <a:gdLst/>
            <a:ahLst/>
            <a:cxnLst/>
            <a:rect l="l" t="t" r="r" b="b"/>
            <a:pathLst>
              <a:path w="1000125">
                <a:moveTo>
                  <a:pt x="999502" y="0"/>
                </a:moveTo>
                <a:lnTo>
                  <a:pt x="0" y="0"/>
                </a:lnTo>
              </a:path>
            </a:pathLst>
          </a:custGeom>
          <a:ln w="12700">
            <a:solidFill>
              <a:srgbClr val="85B033"/>
            </a:solidFill>
            <a:prstDash val="sys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843443" y="6293851"/>
            <a:ext cx="15875" cy="48260"/>
          </a:xfrm>
          <a:custGeom>
            <a:avLst/>
            <a:gdLst/>
            <a:ahLst/>
            <a:cxnLst/>
            <a:rect l="l" t="t" r="r" b="b"/>
            <a:pathLst>
              <a:path w="15875" h="48260">
                <a:moveTo>
                  <a:pt x="15798" y="0"/>
                </a:moveTo>
                <a:lnTo>
                  <a:pt x="10845" y="8833"/>
                </a:lnTo>
                <a:lnTo>
                  <a:pt x="6427" y="19615"/>
                </a:lnTo>
                <a:lnTo>
                  <a:pt x="2745" y="32539"/>
                </a:lnTo>
                <a:lnTo>
                  <a:pt x="0" y="47802"/>
                </a:lnTo>
              </a:path>
            </a:pathLst>
          </a:custGeom>
          <a:ln w="12700">
            <a:solidFill>
              <a:srgbClr val="85B033"/>
            </a:solidFill>
            <a:prstDash val="sys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841495" y="6413168"/>
            <a:ext cx="0" cy="218440"/>
          </a:xfrm>
          <a:custGeom>
            <a:avLst/>
            <a:gdLst/>
            <a:ahLst/>
            <a:cxnLst/>
            <a:rect l="l" t="t" r="r" b="b"/>
            <a:pathLst>
              <a:path h="218440">
                <a:moveTo>
                  <a:pt x="0" y="0"/>
                </a:moveTo>
                <a:lnTo>
                  <a:pt x="0" y="218401"/>
                </a:lnTo>
              </a:path>
            </a:pathLst>
          </a:custGeom>
          <a:ln w="12700">
            <a:solidFill>
              <a:srgbClr val="85B033"/>
            </a:solidFill>
            <a:prstDash val="sys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846434" y="6704558"/>
            <a:ext cx="20320" cy="46355"/>
          </a:xfrm>
          <a:custGeom>
            <a:avLst/>
            <a:gdLst/>
            <a:ahLst/>
            <a:cxnLst/>
            <a:rect l="l" t="t" r="r" b="b"/>
            <a:pathLst>
              <a:path w="20319" h="46354">
                <a:moveTo>
                  <a:pt x="0" y="0"/>
                </a:moveTo>
                <a:lnTo>
                  <a:pt x="3191" y="12638"/>
                </a:lnTo>
                <a:lnTo>
                  <a:pt x="7526" y="24995"/>
                </a:lnTo>
                <a:lnTo>
                  <a:pt x="13178" y="36392"/>
                </a:lnTo>
                <a:lnTo>
                  <a:pt x="20320" y="46151"/>
                </a:lnTo>
              </a:path>
            </a:pathLst>
          </a:custGeom>
          <a:ln w="12700">
            <a:solidFill>
              <a:srgbClr val="85B033"/>
            </a:solidFill>
            <a:prstDash val="sys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989794" y="6763573"/>
            <a:ext cx="796290" cy="0"/>
          </a:xfrm>
          <a:custGeom>
            <a:avLst/>
            <a:gdLst/>
            <a:ahLst/>
            <a:cxnLst/>
            <a:rect l="l" t="t" r="r" b="b"/>
            <a:pathLst>
              <a:path w="796289">
                <a:moveTo>
                  <a:pt x="0" y="0"/>
                </a:moveTo>
                <a:lnTo>
                  <a:pt x="795743" y="0"/>
                </a:lnTo>
              </a:path>
            </a:pathLst>
          </a:custGeom>
          <a:ln w="12700">
            <a:solidFill>
              <a:srgbClr val="85B033"/>
            </a:solidFill>
            <a:prstDash val="sys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1820006" y="6799109"/>
            <a:ext cx="8890" cy="95885"/>
          </a:xfrm>
          <a:custGeom>
            <a:avLst/>
            <a:gdLst/>
            <a:ahLst/>
            <a:cxnLst/>
            <a:rect l="l" t="t" r="r" b="b"/>
            <a:pathLst>
              <a:path w="8889" h="95884">
                <a:moveTo>
                  <a:pt x="5803" y="0"/>
                </a:moveTo>
                <a:lnTo>
                  <a:pt x="8138" y="21967"/>
                </a:lnTo>
                <a:lnTo>
                  <a:pt x="8564" y="46310"/>
                </a:lnTo>
                <a:lnTo>
                  <a:pt x="6159" y="71416"/>
                </a:lnTo>
                <a:lnTo>
                  <a:pt x="0" y="95669"/>
                </a:lnTo>
              </a:path>
            </a:pathLst>
          </a:custGeom>
          <a:ln w="12700">
            <a:solidFill>
              <a:srgbClr val="85B033"/>
            </a:solidFill>
            <a:prstDash val="sys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1844771" y="6795550"/>
            <a:ext cx="56515" cy="97790"/>
          </a:xfrm>
          <a:custGeom>
            <a:avLst/>
            <a:gdLst/>
            <a:ahLst/>
            <a:cxnLst/>
            <a:rect l="l" t="t" r="r" b="b"/>
            <a:pathLst>
              <a:path w="56514" h="97790">
                <a:moveTo>
                  <a:pt x="0" y="97485"/>
                </a:moveTo>
                <a:lnTo>
                  <a:pt x="18347" y="79786"/>
                </a:lnTo>
                <a:lnTo>
                  <a:pt x="35550" y="57586"/>
                </a:lnTo>
                <a:lnTo>
                  <a:pt x="49081" y="30964"/>
                </a:lnTo>
                <a:lnTo>
                  <a:pt x="56413" y="0"/>
                </a:lnTo>
              </a:path>
            </a:pathLst>
          </a:custGeom>
          <a:ln w="12700">
            <a:solidFill>
              <a:srgbClr val="85B033"/>
            </a:solidFill>
            <a:prstDash val="sys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2005870" y="6691907"/>
            <a:ext cx="15875" cy="48260"/>
          </a:xfrm>
          <a:custGeom>
            <a:avLst/>
            <a:gdLst/>
            <a:ahLst/>
            <a:cxnLst/>
            <a:rect l="l" t="t" r="r" b="b"/>
            <a:pathLst>
              <a:path w="15875" h="48259">
                <a:moveTo>
                  <a:pt x="0" y="47802"/>
                </a:moveTo>
                <a:lnTo>
                  <a:pt x="4952" y="38969"/>
                </a:lnTo>
                <a:lnTo>
                  <a:pt x="9371" y="28187"/>
                </a:lnTo>
                <a:lnTo>
                  <a:pt x="13053" y="15263"/>
                </a:lnTo>
                <a:lnTo>
                  <a:pt x="15798" y="0"/>
                </a:lnTo>
              </a:path>
            </a:pathLst>
          </a:custGeom>
          <a:ln w="12700">
            <a:solidFill>
              <a:srgbClr val="85B033"/>
            </a:solidFill>
            <a:prstDash val="sys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2022513" y="6354220"/>
            <a:ext cx="1270" cy="36830"/>
          </a:xfrm>
          <a:custGeom>
            <a:avLst/>
            <a:gdLst/>
            <a:ahLst/>
            <a:cxnLst/>
            <a:rect l="l" t="t" r="r" b="b"/>
            <a:pathLst>
              <a:path w="1269" h="36829">
                <a:moveTo>
                  <a:pt x="1104" y="36601"/>
                </a:moveTo>
                <a:lnTo>
                  <a:pt x="1104" y="19075"/>
                </a:lnTo>
                <a:lnTo>
                  <a:pt x="1104" y="11290"/>
                </a:lnTo>
                <a:lnTo>
                  <a:pt x="0" y="0"/>
                </a:lnTo>
              </a:path>
            </a:pathLst>
          </a:custGeom>
          <a:ln w="12700">
            <a:solidFill>
              <a:srgbClr val="85B0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1951266" y="6269993"/>
            <a:ext cx="37465" cy="5080"/>
          </a:xfrm>
          <a:custGeom>
            <a:avLst/>
            <a:gdLst/>
            <a:ahLst/>
            <a:cxnLst/>
            <a:rect l="l" t="t" r="r" b="b"/>
            <a:pathLst>
              <a:path w="37464" h="5079">
                <a:moveTo>
                  <a:pt x="37261" y="4800"/>
                </a:moveTo>
                <a:lnTo>
                  <a:pt x="31991" y="1752"/>
                </a:lnTo>
                <a:lnTo>
                  <a:pt x="25946" y="0"/>
                </a:lnTo>
                <a:lnTo>
                  <a:pt x="18999" y="0"/>
                </a:lnTo>
                <a:lnTo>
                  <a:pt x="0" y="0"/>
                </a:lnTo>
              </a:path>
            </a:pathLst>
          </a:custGeom>
          <a:ln w="12699">
            <a:solidFill>
              <a:srgbClr val="85B0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876998" y="6269993"/>
            <a:ext cx="37465" cy="6350"/>
          </a:xfrm>
          <a:custGeom>
            <a:avLst/>
            <a:gdLst/>
            <a:ahLst/>
            <a:cxnLst/>
            <a:rect l="l" t="t" r="r" b="b"/>
            <a:pathLst>
              <a:path w="37465" h="6350">
                <a:moveTo>
                  <a:pt x="36842" y="0"/>
                </a:moveTo>
                <a:lnTo>
                  <a:pt x="17856" y="0"/>
                </a:lnTo>
                <a:lnTo>
                  <a:pt x="9829" y="0"/>
                </a:lnTo>
                <a:lnTo>
                  <a:pt x="0" y="6019"/>
                </a:lnTo>
              </a:path>
            </a:pathLst>
          </a:custGeom>
          <a:ln w="12700">
            <a:solidFill>
              <a:srgbClr val="85B0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841502" y="6354271"/>
            <a:ext cx="1270" cy="36830"/>
          </a:xfrm>
          <a:custGeom>
            <a:avLst/>
            <a:gdLst/>
            <a:ahLst/>
            <a:cxnLst/>
            <a:rect l="l" t="t" r="r" b="b"/>
            <a:pathLst>
              <a:path w="1269" h="36829">
                <a:moveTo>
                  <a:pt x="647" y="0"/>
                </a:moveTo>
                <a:lnTo>
                  <a:pt x="228" y="5918"/>
                </a:lnTo>
                <a:lnTo>
                  <a:pt x="0" y="12255"/>
                </a:lnTo>
                <a:lnTo>
                  <a:pt x="0" y="19024"/>
                </a:lnTo>
                <a:lnTo>
                  <a:pt x="0" y="36550"/>
                </a:lnTo>
              </a:path>
            </a:pathLst>
          </a:custGeom>
          <a:ln w="12700">
            <a:solidFill>
              <a:srgbClr val="85B0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841502" y="6642738"/>
            <a:ext cx="1270" cy="36830"/>
          </a:xfrm>
          <a:custGeom>
            <a:avLst/>
            <a:gdLst/>
            <a:ahLst/>
            <a:cxnLst/>
            <a:rect l="l" t="t" r="r" b="b"/>
            <a:pathLst>
              <a:path w="1269" h="36829">
                <a:moveTo>
                  <a:pt x="0" y="0"/>
                </a:moveTo>
                <a:lnTo>
                  <a:pt x="0" y="17526"/>
                </a:lnTo>
                <a:lnTo>
                  <a:pt x="0" y="25311"/>
                </a:lnTo>
                <a:lnTo>
                  <a:pt x="1092" y="36601"/>
                </a:lnTo>
              </a:path>
            </a:pathLst>
          </a:custGeom>
          <a:ln w="12700">
            <a:solidFill>
              <a:srgbClr val="85B0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876592" y="6758765"/>
            <a:ext cx="34925" cy="5080"/>
          </a:xfrm>
          <a:custGeom>
            <a:avLst/>
            <a:gdLst/>
            <a:ahLst/>
            <a:cxnLst/>
            <a:rect l="l" t="t" r="r" b="b"/>
            <a:pathLst>
              <a:path w="34925" h="5079">
                <a:moveTo>
                  <a:pt x="0" y="0"/>
                </a:moveTo>
                <a:lnTo>
                  <a:pt x="5257" y="3048"/>
                </a:lnTo>
                <a:lnTo>
                  <a:pt x="11302" y="4813"/>
                </a:lnTo>
                <a:lnTo>
                  <a:pt x="18262" y="4813"/>
                </a:lnTo>
                <a:lnTo>
                  <a:pt x="34315" y="4813"/>
                </a:lnTo>
              </a:path>
            </a:pathLst>
          </a:custGeom>
          <a:ln w="12700">
            <a:solidFill>
              <a:srgbClr val="85B0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930300" y="6763579"/>
            <a:ext cx="34925" cy="0"/>
          </a:xfrm>
          <a:custGeom>
            <a:avLst/>
            <a:gdLst/>
            <a:ahLst/>
            <a:cxnLst/>
            <a:rect l="l" t="t" r="r" b="b"/>
            <a:pathLst>
              <a:path w="34925">
                <a:moveTo>
                  <a:pt x="0" y="0"/>
                </a:moveTo>
                <a:lnTo>
                  <a:pt x="16052" y="0"/>
                </a:lnTo>
                <a:lnTo>
                  <a:pt x="34759" y="0"/>
                </a:lnTo>
              </a:path>
            </a:pathLst>
          </a:custGeom>
          <a:ln w="12700">
            <a:solidFill>
              <a:srgbClr val="85B0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1797900" y="6763579"/>
            <a:ext cx="24130" cy="15875"/>
          </a:xfrm>
          <a:custGeom>
            <a:avLst/>
            <a:gdLst/>
            <a:ahLst/>
            <a:cxnLst/>
            <a:rect l="l" t="t" r="r" b="b"/>
            <a:pathLst>
              <a:path w="24130" h="15875">
                <a:moveTo>
                  <a:pt x="0" y="0"/>
                </a:moveTo>
                <a:lnTo>
                  <a:pt x="18719" y="0"/>
                </a:lnTo>
                <a:lnTo>
                  <a:pt x="19824" y="673"/>
                </a:lnTo>
                <a:lnTo>
                  <a:pt x="21945" y="6426"/>
                </a:lnTo>
                <a:lnTo>
                  <a:pt x="24117" y="15506"/>
                </a:lnTo>
              </a:path>
            </a:pathLst>
          </a:custGeom>
          <a:ln w="12700">
            <a:solidFill>
              <a:srgbClr val="85B0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1807832" y="6904206"/>
            <a:ext cx="16510" cy="14604"/>
          </a:xfrm>
          <a:custGeom>
            <a:avLst/>
            <a:gdLst/>
            <a:ahLst/>
            <a:cxnLst/>
            <a:rect l="l" t="t" r="r" b="b"/>
            <a:pathLst>
              <a:path w="16510" h="14604">
                <a:moveTo>
                  <a:pt x="8293" y="0"/>
                </a:moveTo>
                <a:lnTo>
                  <a:pt x="5943" y="5029"/>
                </a:lnTo>
                <a:lnTo>
                  <a:pt x="3187" y="9817"/>
                </a:lnTo>
                <a:lnTo>
                  <a:pt x="0" y="14287"/>
                </a:lnTo>
                <a:lnTo>
                  <a:pt x="6667" y="10934"/>
                </a:lnTo>
                <a:lnTo>
                  <a:pt x="16446" y="4368"/>
                </a:lnTo>
              </a:path>
            </a:pathLst>
          </a:custGeom>
          <a:ln w="12700">
            <a:solidFill>
              <a:srgbClr val="85B0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1900313" y="6763579"/>
            <a:ext cx="20955" cy="19685"/>
          </a:xfrm>
          <a:custGeom>
            <a:avLst/>
            <a:gdLst/>
            <a:ahLst/>
            <a:cxnLst/>
            <a:rect l="l" t="t" r="r" b="b"/>
            <a:pathLst>
              <a:path w="20955" h="19684">
                <a:moveTo>
                  <a:pt x="1498" y="19126"/>
                </a:moveTo>
                <a:lnTo>
                  <a:pt x="1485" y="12954"/>
                </a:lnTo>
                <a:lnTo>
                  <a:pt x="1003" y="6578"/>
                </a:lnTo>
                <a:lnTo>
                  <a:pt x="0" y="0"/>
                </a:lnTo>
                <a:lnTo>
                  <a:pt x="20662" y="0"/>
                </a:lnTo>
              </a:path>
            </a:pathLst>
          </a:custGeom>
          <a:ln w="12700">
            <a:solidFill>
              <a:srgbClr val="85B0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1949602" y="6757546"/>
            <a:ext cx="38735" cy="6350"/>
          </a:xfrm>
          <a:custGeom>
            <a:avLst/>
            <a:gdLst/>
            <a:ahLst/>
            <a:cxnLst/>
            <a:rect l="l" t="t" r="r" b="b"/>
            <a:pathLst>
              <a:path w="38735" h="6350">
                <a:moveTo>
                  <a:pt x="0" y="6032"/>
                </a:moveTo>
                <a:lnTo>
                  <a:pt x="20662" y="6032"/>
                </a:lnTo>
                <a:lnTo>
                  <a:pt x="28689" y="6032"/>
                </a:lnTo>
                <a:lnTo>
                  <a:pt x="38506" y="0"/>
                </a:lnTo>
              </a:path>
            </a:pathLst>
          </a:custGeom>
          <a:ln w="12700">
            <a:solidFill>
              <a:srgbClr val="85B0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2022957" y="6642738"/>
            <a:ext cx="1270" cy="36830"/>
          </a:xfrm>
          <a:custGeom>
            <a:avLst/>
            <a:gdLst/>
            <a:ahLst/>
            <a:cxnLst/>
            <a:rect l="l" t="t" r="r" b="b"/>
            <a:pathLst>
              <a:path w="1269" h="36829">
                <a:moveTo>
                  <a:pt x="0" y="36550"/>
                </a:moveTo>
                <a:lnTo>
                  <a:pt x="431" y="30632"/>
                </a:lnTo>
                <a:lnTo>
                  <a:pt x="660" y="24295"/>
                </a:lnTo>
                <a:lnTo>
                  <a:pt x="660" y="17526"/>
                </a:lnTo>
                <a:lnTo>
                  <a:pt x="660" y="0"/>
                </a:lnTo>
              </a:path>
            </a:pathLst>
          </a:custGeom>
          <a:ln w="12700">
            <a:solidFill>
              <a:srgbClr val="85B0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 txBox="1"/>
          <p:nvPr/>
        </p:nvSpPr>
        <p:spPr>
          <a:xfrm>
            <a:off x="936198" y="6291130"/>
            <a:ext cx="957580" cy="355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8300"/>
              </a:lnSpc>
              <a:spcBef>
                <a:spcPts val="100"/>
              </a:spcBef>
            </a:pPr>
            <a:r>
              <a:rPr sz="1000" i="1" spc="-5" dirty="0">
                <a:solidFill>
                  <a:srgbClr val="4C4D4F"/>
                </a:solidFill>
                <a:latin typeface="Roboto"/>
                <a:cs typeface="Roboto"/>
              </a:rPr>
              <a:t>What are </a:t>
            </a:r>
            <a:r>
              <a:rPr sz="1000" i="1" spc="-10" dirty="0">
                <a:solidFill>
                  <a:srgbClr val="4C4D4F"/>
                </a:solidFill>
                <a:latin typeface="Roboto"/>
                <a:cs typeface="Roboto"/>
              </a:rPr>
              <a:t>you  </a:t>
            </a:r>
            <a:r>
              <a:rPr sz="1000" i="1" dirty="0">
                <a:solidFill>
                  <a:srgbClr val="4C4D4F"/>
                </a:solidFill>
                <a:latin typeface="Roboto"/>
                <a:cs typeface="Roboto"/>
              </a:rPr>
              <a:t>working </a:t>
            </a:r>
            <a:r>
              <a:rPr sz="1000" i="1" spc="-5" dirty="0">
                <a:solidFill>
                  <a:srgbClr val="4C4D4F"/>
                </a:solidFill>
                <a:latin typeface="Roboto"/>
                <a:cs typeface="Roboto"/>
              </a:rPr>
              <a:t>on</a:t>
            </a:r>
            <a:r>
              <a:rPr sz="1000" i="1" spc="-100" dirty="0">
                <a:solidFill>
                  <a:srgbClr val="4C4D4F"/>
                </a:solidFill>
                <a:latin typeface="Roboto"/>
                <a:cs typeface="Roboto"/>
              </a:rPr>
              <a:t> </a:t>
            </a:r>
            <a:r>
              <a:rPr sz="1000" i="1" dirty="0">
                <a:solidFill>
                  <a:srgbClr val="4C4D4F"/>
                </a:solidFill>
                <a:latin typeface="Roboto"/>
                <a:cs typeface="Roboto"/>
              </a:rPr>
              <a:t>now?</a:t>
            </a:r>
            <a:endParaRPr sz="1000">
              <a:latin typeface="Roboto"/>
              <a:cs typeface="Roboto"/>
            </a:endParaRPr>
          </a:p>
        </p:txBody>
      </p:sp>
      <p:sp>
        <p:nvSpPr>
          <p:cNvPr id="70" name="object 70"/>
          <p:cNvSpPr/>
          <p:nvPr/>
        </p:nvSpPr>
        <p:spPr>
          <a:xfrm>
            <a:off x="2164842" y="6269988"/>
            <a:ext cx="1450340" cy="648970"/>
          </a:xfrm>
          <a:custGeom>
            <a:avLst/>
            <a:gdLst/>
            <a:ahLst/>
            <a:cxnLst/>
            <a:rect l="l" t="t" r="r" b="b"/>
            <a:pathLst>
              <a:path w="1450339" h="648970">
                <a:moveTo>
                  <a:pt x="1299070" y="493902"/>
                </a:moveTo>
                <a:lnTo>
                  <a:pt x="1196365" y="493902"/>
                </a:lnTo>
                <a:lnTo>
                  <a:pt x="1203708" y="511925"/>
                </a:lnTo>
                <a:lnTo>
                  <a:pt x="1210611" y="552661"/>
                </a:lnTo>
                <a:lnTo>
                  <a:pt x="1207698" y="602771"/>
                </a:lnTo>
                <a:lnTo>
                  <a:pt x="1185595" y="648919"/>
                </a:lnTo>
                <a:lnTo>
                  <a:pt x="1261806" y="616050"/>
                </a:lnTo>
                <a:lnTo>
                  <a:pt x="1299030" y="588946"/>
                </a:lnTo>
                <a:lnTo>
                  <a:pt x="1307905" y="553075"/>
                </a:lnTo>
                <a:lnTo>
                  <a:pt x="1299070" y="493902"/>
                </a:lnTo>
                <a:close/>
              </a:path>
              <a:path w="1450339" h="648970">
                <a:moveTo>
                  <a:pt x="1384871" y="0"/>
                </a:moveTo>
                <a:lnTo>
                  <a:pt x="65468" y="0"/>
                </a:lnTo>
                <a:lnTo>
                  <a:pt x="27619" y="1615"/>
                </a:lnTo>
                <a:lnTo>
                  <a:pt x="8183" y="12922"/>
                </a:lnTo>
                <a:lnTo>
                  <a:pt x="1022" y="43612"/>
                </a:lnTo>
                <a:lnTo>
                  <a:pt x="0" y="103377"/>
                </a:lnTo>
                <a:lnTo>
                  <a:pt x="0" y="390524"/>
                </a:lnTo>
                <a:lnTo>
                  <a:pt x="1022" y="450290"/>
                </a:lnTo>
                <a:lnTo>
                  <a:pt x="8183" y="480980"/>
                </a:lnTo>
                <a:lnTo>
                  <a:pt x="27619" y="492287"/>
                </a:lnTo>
                <a:lnTo>
                  <a:pt x="65468" y="493902"/>
                </a:lnTo>
                <a:lnTo>
                  <a:pt x="1384871" y="493902"/>
                </a:lnTo>
                <a:lnTo>
                  <a:pt x="1422720" y="492287"/>
                </a:lnTo>
                <a:lnTo>
                  <a:pt x="1442156" y="480980"/>
                </a:lnTo>
                <a:lnTo>
                  <a:pt x="1449317" y="450290"/>
                </a:lnTo>
                <a:lnTo>
                  <a:pt x="1450339" y="390524"/>
                </a:lnTo>
                <a:lnTo>
                  <a:pt x="1450339" y="103377"/>
                </a:lnTo>
                <a:lnTo>
                  <a:pt x="1449317" y="43612"/>
                </a:lnTo>
                <a:lnTo>
                  <a:pt x="1442156" y="12922"/>
                </a:lnTo>
                <a:lnTo>
                  <a:pt x="1422720" y="1615"/>
                </a:lnTo>
                <a:lnTo>
                  <a:pt x="138487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3615182" y="6402075"/>
            <a:ext cx="0" cy="219075"/>
          </a:xfrm>
          <a:custGeom>
            <a:avLst/>
            <a:gdLst/>
            <a:ahLst/>
            <a:cxnLst/>
            <a:rect l="l" t="t" r="r" b="b"/>
            <a:pathLst>
              <a:path h="219075">
                <a:moveTo>
                  <a:pt x="0" y="218541"/>
                </a:moveTo>
                <a:lnTo>
                  <a:pt x="0" y="0"/>
                </a:lnTo>
              </a:path>
            </a:pathLst>
          </a:custGeom>
          <a:ln w="12700">
            <a:solidFill>
              <a:srgbClr val="F8991C"/>
            </a:solidFill>
            <a:prstDash val="sys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3581316" y="6280474"/>
            <a:ext cx="27305" cy="46355"/>
          </a:xfrm>
          <a:custGeom>
            <a:avLst/>
            <a:gdLst/>
            <a:ahLst/>
            <a:cxnLst/>
            <a:rect l="l" t="t" r="r" b="b"/>
            <a:pathLst>
              <a:path w="27304" h="46354">
                <a:moveTo>
                  <a:pt x="27050" y="45783"/>
                </a:moveTo>
                <a:lnTo>
                  <a:pt x="22765" y="32936"/>
                </a:lnTo>
                <a:lnTo>
                  <a:pt x="16978" y="20548"/>
                </a:lnTo>
                <a:lnTo>
                  <a:pt x="9464" y="9332"/>
                </a:lnTo>
                <a:lnTo>
                  <a:pt x="0" y="0"/>
                </a:lnTo>
              </a:path>
            </a:pathLst>
          </a:custGeom>
          <a:ln w="12700">
            <a:solidFill>
              <a:srgbClr val="F8991C"/>
            </a:solidFill>
            <a:prstDash val="sys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2261727" y="6269990"/>
            <a:ext cx="1244600" cy="0"/>
          </a:xfrm>
          <a:custGeom>
            <a:avLst/>
            <a:gdLst/>
            <a:ahLst/>
            <a:cxnLst/>
            <a:rect l="l" t="t" r="r" b="b"/>
            <a:pathLst>
              <a:path w="1244600">
                <a:moveTo>
                  <a:pt x="1244041" y="0"/>
                </a:moveTo>
                <a:lnTo>
                  <a:pt x="0" y="0"/>
                </a:lnTo>
              </a:path>
            </a:pathLst>
          </a:custGeom>
          <a:ln w="12700">
            <a:solidFill>
              <a:srgbClr val="F8991C"/>
            </a:solidFill>
            <a:prstDash val="sys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2167566" y="6291012"/>
            <a:ext cx="21590" cy="48895"/>
          </a:xfrm>
          <a:custGeom>
            <a:avLst/>
            <a:gdLst/>
            <a:ahLst/>
            <a:cxnLst/>
            <a:rect l="l" t="t" r="r" b="b"/>
            <a:pathLst>
              <a:path w="21589" h="48895">
                <a:moveTo>
                  <a:pt x="21450" y="0"/>
                </a:moveTo>
                <a:lnTo>
                  <a:pt x="14805" y="8735"/>
                </a:lnTo>
                <a:lnTo>
                  <a:pt x="8820" y="19607"/>
                </a:lnTo>
                <a:lnTo>
                  <a:pt x="3787" y="32848"/>
                </a:lnTo>
                <a:lnTo>
                  <a:pt x="0" y="48691"/>
                </a:lnTo>
              </a:path>
            </a:pathLst>
          </a:custGeom>
          <a:ln w="12700">
            <a:solidFill>
              <a:srgbClr val="F8991C"/>
            </a:solidFill>
            <a:prstDash val="sys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2164842" y="6413261"/>
            <a:ext cx="0" cy="219075"/>
          </a:xfrm>
          <a:custGeom>
            <a:avLst/>
            <a:gdLst/>
            <a:ahLst/>
            <a:cxnLst/>
            <a:rect l="l" t="t" r="r" b="b"/>
            <a:pathLst>
              <a:path h="219075">
                <a:moveTo>
                  <a:pt x="0" y="0"/>
                </a:moveTo>
                <a:lnTo>
                  <a:pt x="0" y="218541"/>
                </a:lnTo>
              </a:path>
            </a:pathLst>
          </a:custGeom>
          <a:ln w="12700">
            <a:solidFill>
              <a:srgbClr val="F8991C"/>
            </a:solidFill>
            <a:prstDash val="sys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2171656" y="6707620"/>
            <a:ext cx="27305" cy="46355"/>
          </a:xfrm>
          <a:custGeom>
            <a:avLst/>
            <a:gdLst/>
            <a:ahLst/>
            <a:cxnLst/>
            <a:rect l="l" t="t" r="r" b="b"/>
            <a:pathLst>
              <a:path w="27305" h="46354">
                <a:moveTo>
                  <a:pt x="0" y="0"/>
                </a:moveTo>
                <a:lnTo>
                  <a:pt x="4285" y="12847"/>
                </a:lnTo>
                <a:lnTo>
                  <a:pt x="10072" y="25234"/>
                </a:lnTo>
                <a:lnTo>
                  <a:pt x="17586" y="36450"/>
                </a:lnTo>
                <a:lnTo>
                  <a:pt x="27051" y="45783"/>
                </a:lnTo>
              </a:path>
            </a:pathLst>
          </a:custGeom>
          <a:ln w="12700">
            <a:solidFill>
              <a:srgbClr val="F8991C"/>
            </a:solidFill>
            <a:prstDash val="sys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2337414" y="6763887"/>
            <a:ext cx="992505" cy="0"/>
          </a:xfrm>
          <a:custGeom>
            <a:avLst/>
            <a:gdLst/>
            <a:ahLst/>
            <a:cxnLst/>
            <a:rect l="l" t="t" r="r" b="b"/>
            <a:pathLst>
              <a:path w="992504">
                <a:moveTo>
                  <a:pt x="0" y="0"/>
                </a:moveTo>
                <a:lnTo>
                  <a:pt x="992390" y="0"/>
                </a:lnTo>
              </a:path>
            </a:pathLst>
          </a:custGeom>
          <a:ln w="12700">
            <a:solidFill>
              <a:srgbClr val="F8991C"/>
            </a:solidFill>
            <a:prstDash val="sys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3364971" y="6799437"/>
            <a:ext cx="11430" cy="97155"/>
          </a:xfrm>
          <a:custGeom>
            <a:avLst/>
            <a:gdLst/>
            <a:ahLst/>
            <a:cxnLst/>
            <a:rect l="l" t="t" r="r" b="b"/>
            <a:pathLst>
              <a:path w="11429" h="97154">
                <a:moveTo>
                  <a:pt x="7518" y="0"/>
                </a:moveTo>
                <a:lnTo>
                  <a:pt x="10397" y="22205"/>
                </a:lnTo>
                <a:lnTo>
                  <a:pt x="10883" y="46815"/>
                </a:lnTo>
                <a:lnTo>
                  <a:pt x="7807" y="72173"/>
                </a:lnTo>
                <a:lnTo>
                  <a:pt x="0" y="96621"/>
                </a:lnTo>
              </a:path>
            </a:pathLst>
          </a:custGeom>
          <a:ln w="12700">
            <a:solidFill>
              <a:srgbClr val="F8991C"/>
            </a:solidFill>
            <a:prstDash val="sys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3392958" y="6798285"/>
            <a:ext cx="71755" cy="97155"/>
          </a:xfrm>
          <a:custGeom>
            <a:avLst/>
            <a:gdLst/>
            <a:ahLst/>
            <a:cxnLst/>
            <a:rect l="l" t="t" r="r" b="b"/>
            <a:pathLst>
              <a:path w="71754" h="97154">
                <a:moveTo>
                  <a:pt x="0" y="97066"/>
                </a:moveTo>
                <a:lnTo>
                  <a:pt x="22769" y="79670"/>
                </a:lnTo>
                <a:lnTo>
                  <a:pt x="44459" y="57638"/>
                </a:lnTo>
                <a:lnTo>
                  <a:pt x="61839" y="31054"/>
                </a:lnTo>
                <a:lnTo>
                  <a:pt x="71678" y="0"/>
                </a:lnTo>
              </a:path>
            </a:pathLst>
          </a:custGeom>
          <a:ln w="12700">
            <a:solidFill>
              <a:srgbClr val="F8991C"/>
            </a:solidFill>
            <a:prstDash val="sys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3591006" y="6694175"/>
            <a:ext cx="21590" cy="48895"/>
          </a:xfrm>
          <a:custGeom>
            <a:avLst/>
            <a:gdLst/>
            <a:ahLst/>
            <a:cxnLst/>
            <a:rect l="l" t="t" r="r" b="b"/>
            <a:pathLst>
              <a:path w="21589" h="48895">
                <a:moveTo>
                  <a:pt x="0" y="48691"/>
                </a:moveTo>
                <a:lnTo>
                  <a:pt x="6644" y="39956"/>
                </a:lnTo>
                <a:lnTo>
                  <a:pt x="12630" y="29084"/>
                </a:lnTo>
                <a:lnTo>
                  <a:pt x="17662" y="15843"/>
                </a:lnTo>
                <a:lnTo>
                  <a:pt x="21450" y="0"/>
                </a:lnTo>
              </a:path>
            </a:pathLst>
          </a:custGeom>
          <a:ln w="12700">
            <a:solidFill>
              <a:srgbClr val="F8991C"/>
            </a:solidFill>
            <a:prstDash val="sys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3613708" y="6353291"/>
            <a:ext cx="1905" cy="38100"/>
          </a:xfrm>
          <a:custGeom>
            <a:avLst/>
            <a:gdLst/>
            <a:ahLst/>
            <a:cxnLst/>
            <a:rect l="l" t="t" r="r" b="b"/>
            <a:pathLst>
              <a:path w="1904" h="38100">
                <a:moveTo>
                  <a:pt x="1473" y="37604"/>
                </a:moveTo>
                <a:lnTo>
                  <a:pt x="1473" y="20065"/>
                </a:lnTo>
                <a:lnTo>
                  <a:pt x="1473" y="11823"/>
                </a:lnTo>
                <a:lnTo>
                  <a:pt x="0" y="0"/>
                </a:lnTo>
              </a:path>
            </a:pathLst>
          </a:custGeom>
          <a:ln w="12700">
            <a:solidFill>
              <a:srgbClr val="F8991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3530828" y="6269992"/>
            <a:ext cx="38735" cy="3810"/>
          </a:xfrm>
          <a:custGeom>
            <a:avLst/>
            <a:gdLst/>
            <a:ahLst/>
            <a:cxnLst/>
            <a:rect l="l" t="t" r="r" b="b"/>
            <a:pathLst>
              <a:path w="38735" h="3810">
                <a:moveTo>
                  <a:pt x="38569" y="3619"/>
                </a:moveTo>
                <a:lnTo>
                  <a:pt x="32778" y="1308"/>
                </a:lnTo>
                <a:lnTo>
                  <a:pt x="26250" y="0"/>
                </a:lnTo>
                <a:lnTo>
                  <a:pt x="18884" y="0"/>
                </a:lnTo>
                <a:lnTo>
                  <a:pt x="0" y="0"/>
                </a:lnTo>
              </a:path>
            </a:pathLst>
          </a:custGeom>
          <a:ln w="12700">
            <a:solidFill>
              <a:srgbClr val="F8991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2210942" y="6269992"/>
            <a:ext cx="38735" cy="5080"/>
          </a:xfrm>
          <a:custGeom>
            <a:avLst/>
            <a:gdLst/>
            <a:ahLst/>
            <a:cxnLst/>
            <a:rect l="l" t="t" r="r" b="b"/>
            <a:pathLst>
              <a:path w="38735" h="5079">
                <a:moveTo>
                  <a:pt x="38252" y="0"/>
                </a:moveTo>
                <a:lnTo>
                  <a:pt x="19367" y="0"/>
                </a:lnTo>
                <a:lnTo>
                  <a:pt x="10871" y="0"/>
                </a:lnTo>
                <a:lnTo>
                  <a:pt x="0" y="4826"/>
                </a:lnTo>
              </a:path>
            </a:pathLst>
          </a:custGeom>
          <a:ln w="12700">
            <a:solidFill>
              <a:srgbClr val="F8991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2164842" y="6353317"/>
            <a:ext cx="1270" cy="38100"/>
          </a:xfrm>
          <a:custGeom>
            <a:avLst/>
            <a:gdLst/>
            <a:ahLst/>
            <a:cxnLst/>
            <a:rect l="l" t="t" r="r" b="b"/>
            <a:pathLst>
              <a:path w="1269" h="38100">
                <a:moveTo>
                  <a:pt x="901" y="0"/>
                </a:moveTo>
                <a:lnTo>
                  <a:pt x="317" y="6210"/>
                </a:lnTo>
                <a:lnTo>
                  <a:pt x="0" y="12877"/>
                </a:lnTo>
                <a:lnTo>
                  <a:pt x="0" y="20040"/>
                </a:lnTo>
                <a:lnTo>
                  <a:pt x="0" y="37579"/>
                </a:lnTo>
              </a:path>
            </a:pathLst>
          </a:custGeom>
          <a:ln w="12699">
            <a:solidFill>
              <a:srgbClr val="F8991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2164842" y="6642979"/>
            <a:ext cx="1905" cy="38100"/>
          </a:xfrm>
          <a:custGeom>
            <a:avLst/>
            <a:gdLst/>
            <a:ahLst/>
            <a:cxnLst/>
            <a:rect l="l" t="t" r="r" b="b"/>
            <a:pathLst>
              <a:path w="1905" h="38100">
                <a:moveTo>
                  <a:pt x="0" y="0"/>
                </a:moveTo>
                <a:lnTo>
                  <a:pt x="0" y="17538"/>
                </a:lnTo>
                <a:lnTo>
                  <a:pt x="0" y="25780"/>
                </a:lnTo>
                <a:lnTo>
                  <a:pt x="1473" y="37617"/>
                </a:lnTo>
              </a:path>
            </a:pathLst>
          </a:custGeom>
          <a:ln w="12700">
            <a:solidFill>
              <a:srgbClr val="F8991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2210625" y="6760263"/>
            <a:ext cx="38735" cy="3810"/>
          </a:xfrm>
          <a:custGeom>
            <a:avLst/>
            <a:gdLst/>
            <a:ahLst/>
            <a:cxnLst/>
            <a:rect l="l" t="t" r="r" b="b"/>
            <a:pathLst>
              <a:path w="38735" h="3809">
                <a:moveTo>
                  <a:pt x="0" y="0"/>
                </a:moveTo>
                <a:lnTo>
                  <a:pt x="5791" y="2324"/>
                </a:lnTo>
                <a:lnTo>
                  <a:pt x="12318" y="3619"/>
                </a:lnTo>
                <a:lnTo>
                  <a:pt x="19684" y="3619"/>
                </a:lnTo>
                <a:lnTo>
                  <a:pt x="38646" y="3619"/>
                </a:lnTo>
              </a:path>
            </a:pathLst>
          </a:custGeom>
          <a:ln w="12700">
            <a:solidFill>
              <a:srgbClr val="F8991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2274519" y="6763882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>
                <a:moveTo>
                  <a:pt x="0" y="0"/>
                </a:moveTo>
                <a:lnTo>
                  <a:pt x="18961" y="0"/>
                </a:lnTo>
                <a:lnTo>
                  <a:pt x="37845" y="0"/>
                </a:lnTo>
              </a:path>
            </a:pathLst>
          </a:custGeom>
          <a:ln w="12700">
            <a:solidFill>
              <a:srgbClr val="F8991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3342335" y="6763882"/>
            <a:ext cx="26034" cy="15875"/>
          </a:xfrm>
          <a:custGeom>
            <a:avLst/>
            <a:gdLst/>
            <a:ahLst/>
            <a:cxnLst/>
            <a:rect l="l" t="t" r="r" b="b"/>
            <a:pathLst>
              <a:path w="26035" h="15875">
                <a:moveTo>
                  <a:pt x="0" y="0"/>
                </a:moveTo>
                <a:lnTo>
                  <a:pt x="18872" y="0"/>
                </a:lnTo>
                <a:lnTo>
                  <a:pt x="20218" y="685"/>
                </a:lnTo>
                <a:lnTo>
                  <a:pt x="22796" y="6324"/>
                </a:lnTo>
                <a:lnTo>
                  <a:pt x="25425" y="15278"/>
                </a:lnTo>
              </a:path>
            </a:pathLst>
          </a:custGeom>
          <a:ln w="12700">
            <a:solidFill>
              <a:srgbClr val="F8991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3350437" y="6905310"/>
            <a:ext cx="18415" cy="13970"/>
          </a:xfrm>
          <a:custGeom>
            <a:avLst/>
            <a:gdLst/>
            <a:ahLst/>
            <a:cxnLst/>
            <a:rect l="l" t="t" r="r" b="b"/>
            <a:pathLst>
              <a:path w="18414" h="13970">
                <a:moveTo>
                  <a:pt x="9766" y="0"/>
                </a:moveTo>
                <a:lnTo>
                  <a:pt x="6972" y="4775"/>
                </a:lnTo>
                <a:lnTo>
                  <a:pt x="3733" y="9334"/>
                </a:lnTo>
                <a:lnTo>
                  <a:pt x="0" y="13589"/>
                </a:lnTo>
                <a:lnTo>
                  <a:pt x="7366" y="10579"/>
                </a:lnTo>
                <a:lnTo>
                  <a:pt x="18389" y="4648"/>
                </a:lnTo>
              </a:path>
            </a:pathLst>
          </a:custGeom>
          <a:ln w="12700">
            <a:solidFill>
              <a:srgbClr val="F8991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3463912" y="6763882"/>
            <a:ext cx="24765" cy="20955"/>
          </a:xfrm>
          <a:custGeom>
            <a:avLst/>
            <a:gdLst/>
            <a:ahLst/>
            <a:cxnLst/>
            <a:rect l="l" t="t" r="r" b="b"/>
            <a:pathLst>
              <a:path w="24764" h="20954">
                <a:moveTo>
                  <a:pt x="1828" y="20345"/>
                </a:moveTo>
                <a:lnTo>
                  <a:pt x="1879" y="13792"/>
                </a:lnTo>
                <a:lnTo>
                  <a:pt x="1308" y="7010"/>
                </a:lnTo>
                <a:lnTo>
                  <a:pt x="0" y="0"/>
                </a:lnTo>
                <a:lnTo>
                  <a:pt x="24625" y="0"/>
                </a:lnTo>
              </a:path>
            </a:pathLst>
          </a:custGeom>
          <a:ln w="12700">
            <a:solidFill>
              <a:srgbClr val="F8991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3525088" y="6759057"/>
            <a:ext cx="44450" cy="5080"/>
          </a:xfrm>
          <a:custGeom>
            <a:avLst/>
            <a:gdLst/>
            <a:ahLst/>
            <a:cxnLst/>
            <a:rect l="l" t="t" r="r" b="b"/>
            <a:pathLst>
              <a:path w="44450" h="5079">
                <a:moveTo>
                  <a:pt x="0" y="4825"/>
                </a:moveTo>
                <a:lnTo>
                  <a:pt x="24625" y="4825"/>
                </a:lnTo>
                <a:lnTo>
                  <a:pt x="33121" y="4825"/>
                </a:lnTo>
                <a:lnTo>
                  <a:pt x="43992" y="0"/>
                </a:lnTo>
              </a:path>
            </a:pathLst>
          </a:custGeom>
          <a:ln w="12700">
            <a:solidFill>
              <a:srgbClr val="F8991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3614280" y="6642979"/>
            <a:ext cx="1270" cy="38100"/>
          </a:xfrm>
          <a:custGeom>
            <a:avLst/>
            <a:gdLst/>
            <a:ahLst/>
            <a:cxnLst/>
            <a:rect l="l" t="t" r="r" b="b"/>
            <a:pathLst>
              <a:path w="1270" h="38100">
                <a:moveTo>
                  <a:pt x="0" y="37579"/>
                </a:moveTo>
                <a:lnTo>
                  <a:pt x="584" y="31381"/>
                </a:lnTo>
                <a:lnTo>
                  <a:pt x="901" y="24701"/>
                </a:lnTo>
                <a:lnTo>
                  <a:pt x="901" y="17538"/>
                </a:lnTo>
                <a:lnTo>
                  <a:pt x="901" y="0"/>
                </a:lnTo>
              </a:path>
            </a:pathLst>
          </a:custGeom>
          <a:ln w="12699">
            <a:solidFill>
              <a:srgbClr val="F8991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93"/>
          <p:cNvSpPr txBox="1"/>
          <p:nvPr/>
        </p:nvSpPr>
        <p:spPr>
          <a:xfrm>
            <a:off x="2255114" y="6291130"/>
            <a:ext cx="1218565" cy="355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8300"/>
              </a:lnSpc>
              <a:spcBef>
                <a:spcPts val="100"/>
              </a:spcBef>
            </a:pPr>
            <a:r>
              <a:rPr sz="1000" i="1" spc="-5" dirty="0">
                <a:solidFill>
                  <a:srgbClr val="4C4D4F"/>
                </a:solidFill>
                <a:latin typeface="Roboto"/>
                <a:cs typeface="Roboto"/>
              </a:rPr>
              <a:t>What are you</a:t>
            </a:r>
            <a:r>
              <a:rPr sz="1000" i="1" spc="-85" dirty="0">
                <a:solidFill>
                  <a:srgbClr val="4C4D4F"/>
                </a:solidFill>
                <a:latin typeface="Roboto"/>
                <a:cs typeface="Roboto"/>
              </a:rPr>
              <a:t> </a:t>
            </a:r>
            <a:r>
              <a:rPr sz="1000" i="1" dirty="0">
                <a:solidFill>
                  <a:srgbClr val="4C4D4F"/>
                </a:solidFill>
                <a:latin typeface="Roboto"/>
                <a:cs typeface="Roboto"/>
              </a:rPr>
              <a:t>thinking  </a:t>
            </a:r>
            <a:r>
              <a:rPr sz="1000" i="1" spc="-5" dirty="0">
                <a:solidFill>
                  <a:srgbClr val="4C4D4F"/>
                </a:solidFill>
                <a:latin typeface="Roboto"/>
                <a:cs typeface="Roboto"/>
              </a:rPr>
              <a:t>of </a:t>
            </a:r>
            <a:r>
              <a:rPr sz="1000" i="1" dirty="0">
                <a:solidFill>
                  <a:srgbClr val="4C4D4F"/>
                </a:solidFill>
                <a:latin typeface="Roboto"/>
                <a:cs typeface="Roboto"/>
              </a:rPr>
              <a:t>trying</a:t>
            </a:r>
            <a:r>
              <a:rPr sz="1000" i="1" spc="-15" dirty="0">
                <a:solidFill>
                  <a:srgbClr val="4C4D4F"/>
                </a:solidFill>
                <a:latin typeface="Roboto"/>
                <a:cs typeface="Roboto"/>
              </a:rPr>
              <a:t> </a:t>
            </a:r>
            <a:r>
              <a:rPr sz="1000" i="1" dirty="0">
                <a:solidFill>
                  <a:srgbClr val="4C4D4F"/>
                </a:solidFill>
                <a:latin typeface="Roboto"/>
                <a:cs typeface="Roboto"/>
              </a:rPr>
              <a:t>next?</a:t>
            </a:r>
            <a:endParaRPr sz="1000">
              <a:latin typeface="Roboto"/>
              <a:cs typeface="Roboto"/>
            </a:endParaRPr>
          </a:p>
        </p:txBody>
      </p:sp>
      <p:sp>
        <p:nvSpPr>
          <p:cNvPr id="94" name="object 94"/>
          <p:cNvSpPr/>
          <p:nvPr/>
        </p:nvSpPr>
        <p:spPr>
          <a:xfrm>
            <a:off x="5874672" y="2388406"/>
            <a:ext cx="1815464" cy="684530"/>
          </a:xfrm>
          <a:custGeom>
            <a:avLst/>
            <a:gdLst/>
            <a:ahLst/>
            <a:cxnLst/>
            <a:rect l="l" t="t" r="r" b="b"/>
            <a:pathLst>
              <a:path w="1815465" h="684530">
                <a:moveTo>
                  <a:pt x="317881" y="520788"/>
                </a:moveTo>
                <a:lnTo>
                  <a:pt x="189344" y="520788"/>
                </a:lnTo>
                <a:lnTo>
                  <a:pt x="178283" y="583185"/>
                </a:lnTo>
                <a:lnTo>
                  <a:pt x="189390" y="621010"/>
                </a:lnTo>
                <a:lnTo>
                  <a:pt x="235980" y="649587"/>
                </a:lnTo>
                <a:lnTo>
                  <a:pt x="331368" y="684237"/>
                </a:lnTo>
                <a:lnTo>
                  <a:pt x="303702" y="635585"/>
                </a:lnTo>
                <a:lnTo>
                  <a:pt x="300054" y="582749"/>
                </a:lnTo>
                <a:lnTo>
                  <a:pt x="308692" y="539794"/>
                </a:lnTo>
                <a:lnTo>
                  <a:pt x="317881" y="520788"/>
                </a:lnTo>
                <a:close/>
              </a:path>
              <a:path w="1815465" h="684530">
                <a:moveTo>
                  <a:pt x="1733372" y="0"/>
                </a:moveTo>
                <a:lnTo>
                  <a:pt x="81940" y="0"/>
                </a:lnTo>
                <a:lnTo>
                  <a:pt x="34568" y="1703"/>
                </a:lnTo>
                <a:lnTo>
                  <a:pt x="10242" y="13625"/>
                </a:lnTo>
                <a:lnTo>
                  <a:pt x="1280" y="45986"/>
                </a:lnTo>
                <a:lnTo>
                  <a:pt x="0" y="109004"/>
                </a:lnTo>
                <a:lnTo>
                  <a:pt x="0" y="411784"/>
                </a:lnTo>
                <a:lnTo>
                  <a:pt x="1280" y="474802"/>
                </a:lnTo>
                <a:lnTo>
                  <a:pt x="10242" y="507163"/>
                </a:lnTo>
                <a:lnTo>
                  <a:pt x="34568" y="519085"/>
                </a:lnTo>
                <a:lnTo>
                  <a:pt x="81940" y="520788"/>
                </a:lnTo>
                <a:lnTo>
                  <a:pt x="1733372" y="520788"/>
                </a:lnTo>
                <a:lnTo>
                  <a:pt x="1780743" y="519085"/>
                </a:lnTo>
                <a:lnTo>
                  <a:pt x="1805070" y="507163"/>
                </a:lnTo>
                <a:lnTo>
                  <a:pt x="1814032" y="474802"/>
                </a:lnTo>
                <a:lnTo>
                  <a:pt x="1815312" y="411784"/>
                </a:lnTo>
                <a:lnTo>
                  <a:pt x="1815312" y="109004"/>
                </a:lnTo>
                <a:lnTo>
                  <a:pt x="1814032" y="45986"/>
                </a:lnTo>
                <a:lnTo>
                  <a:pt x="1805070" y="13625"/>
                </a:lnTo>
                <a:lnTo>
                  <a:pt x="1780743" y="1703"/>
                </a:lnTo>
                <a:lnTo>
                  <a:pt x="173337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5874672" y="2527684"/>
            <a:ext cx="0" cy="230504"/>
          </a:xfrm>
          <a:custGeom>
            <a:avLst/>
            <a:gdLst/>
            <a:ahLst/>
            <a:cxnLst/>
            <a:rect l="l" t="t" r="r" b="b"/>
            <a:pathLst>
              <a:path h="230505">
                <a:moveTo>
                  <a:pt x="0" y="230263"/>
                </a:moveTo>
                <a:lnTo>
                  <a:pt x="0" y="0"/>
                </a:lnTo>
              </a:path>
            </a:pathLst>
          </a:custGeom>
          <a:ln w="12700">
            <a:solidFill>
              <a:srgbClr val="85B033"/>
            </a:solidFill>
            <a:prstDash val="sys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5884308" y="2397584"/>
            <a:ext cx="36195" cy="46990"/>
          </a:xfrm>
          <a:custGeom>
            <a:avLst/>
            <a:gdLst/>
            <a:ahLst/>
            <a:cxnLst/>
            <a:rect l="l" t="t" r="r" b="b"/>
            <a:pathLst>
              <a:path w="36195" h="46989">
                <a:moveTo>
                  <a:pt x="0" y="46964"/>
                </a:moveTo>
                <a:lnTo>
                  <a:pt x="5768" y="33497"/>
                </a:lnTo>
                <a:lnTo>
                  <a:pt x="13471" y="20681"/>
                </a:lnTo>
                <a:lnTo>
                  <a:pt x="23388" y="9267"/>
                </a:lnTo>
                <a:lnTo>
                  <a:pt x="35801" y="0"/>
                </a:lnTo>
              </a:path>
            </a:pathLst>
          </a:custGeom>
          <a:ln w="12700">
            <a:solidFill>
              <a:srgbClr val="85B033"/>
            </a:solidFill>
            <a:prstDash val="sys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6001074" y="2388403"/>
            <a:ext cx="1575435" cy="0"/>
          </a:xfrm>
          <a:custGeom>
            <a:avLst/>
            <a:gdLst/>
            <a:ahLst/>
            <a:cxnLst/>
            <a:rect l="l" t="t" r="r" b="b"/>
            <a:pathLst>
              <a:path w="1575434">
                <a:moveTo>
                  <a:pt x="0" y="0"/>
                </a:moveTo>
                <a:lnTo>
                  <a:pt x="1575206" y="0"/>
                </a:lnTo>
              </a:path>
            </a:pathLst>
          </a:custGeom>
          <a:ln w="12700">
            <a:solidFill>
              <a:srgbClr val="85B033"/>
            </a:solidFill>
            <a:prstDash val="sys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7657055" y="2408153"/>
            <a:ext cx="29209" cy="52069"/>
          </a:xfrm>
          <a:custGeom>
            <a:avLst/>
            <a:gdLst/>
            <a:ahLst/>
            <a:cxnLst/>
            <a:rect l="l" t="t" r="r" b="b"/>
            <a:pathLst>
              <a:path w="29209" h="52069">
                <a:moveTo>
                  <a:pt x="0" y="0"/>
                </a:moveTo>
                <a:lnTo>
                  <a:pt x="8868" y="9009"/>
                </a:lnTo>
                <a:lnTo>
                  <a:pt x="16943" y="20415"/>
                </a:lnTo>
                <a:lnTo>
                  <a:pt x="23801" y="34497"/>
                </a:lnTo>
                <a:lnTo>
                  <a:pt x="29019" y="51536"/>
                </a:lnTo>
              </a:path>
            </a:pathLst>
          </a:custGeom>
          <a:ln w="12700">
            <a:solidFill>
              <a:srgbClr val="85B033"/>
            </a:solidFill>
            <a:prstDash val="sys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7689977" y="2539649"/>
            <a:ext cx="0" cy="230504"/>
          </a:xfrm>
          <a:custGeom>
            <a:avLst/>
            <a:gdLst/>
            <a:ahLst/>
            <a:cxnLst/>
            <a:rect l="l" t="t" r="r" b="b"/>
            <a:pathLst>
              <a:path h="230505">
                <a:moveTo>
                  <a:pt x="0" y="0"/>
                </a:moveTo>
                <a:lnTo>
                  <a:pt x="0" y="230263"/>
                </a:lnTo>
              </a:path>
            </a:pathLst>
          </a:custGeom>
          <a:ln w="12700">
            <a:solidFill>
              <a:srgbClr val="85B033"/>
            </a:solidFill>
            <a:prstDash val="sys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7644540" y="2853048"/>
            <a:ext cx="36195" cy="46990"/>
          </a:xfrm>
          <a:custGeom>
            <a:avLst/>
            <a:gdLst/>
            <a:ahLst/>
            <a:cxnLst/>
            <a:rect l="l" t="t" r="r" b="b"/>
            <a:pathLst>
              <a:path w="36195" h="46989">
                <a:moveTo>
                  <a:pt x="35801" y="0"/>
                </a:moveTo>
                <a:lnTo>
                  <a:pt x="30032" y="13467"/>
                </a:lnTo>
                <a:lnTo>
                  <a:pt x="22329" y="26282"/>
                </a:lnTo>
                <a:lnTo>
                  <a:pt x="12412" y="37697"/>
                </a:lnTo>
                <a:lnTo>
                  <a:pt x="0" y="46964"/>
                </a:lnTo>
              </a:path>
            </a:pathLst>
          </a:custGeom>
          <a:ln w="12700">
            <a:solidFill>
              <a:srgbClr val="85B033"/>
            </a:solidFill>
            <a:prstDash val="sys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6224367" y="2909194"/>
            <a:ext cx="1260475" cy="0"/>
          </a:xfrm>
          <a:custGeom>
            <a:avLst/>
            <a:gdLst/>
            <a:ahLst/>
            <a:cxnLst/>
            <a:rect l="l" t="t" r="r" b="b"/>
            <a:pathLst>
              <a:path w="1260475">
                <a:moveTo>
                  <a:pt x="1260043" y="0"/>
                </a:moveTo>
                <a:lnTo>
                  <a:pt x="0" y="0"/>
                </a:lnTo>
              </a:path>
            </a:pathLst>
          </a:custGeom>
          <a:ln w="12700">
            <a:solidFill>
              <a:srgbClr val="85B033"/>
            </a:solidFill>
            <a:prstDash val="sys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6174252" y="2946828"/>
            <a:ext cx="14604" cy="102870"/>
          </a:xfrm>
          <a:custGeom>
            <a:avLst/>
            <a:gdLst/>
            <a:ahLst/>
            <a:cxnLst/>
            <a:rect l="l" t="t" r="r" b="b"/>
            <a:pathLst>
              <a:path w="14604" h="102869">
                <a:moveTo>
                  <a:pt x="4149" y="0"/>
                </a:moveTo>
                <a:lnTo>
                  <a:pt x="538" y="23647"/>
                </a:lnTo>
                <a:lnTo>
                  <a:pt x="0" y="49844"/>
                </a:lnTo>
                <a:lnTo>
                  <a:pt x="4028" y="76798"/>
                </a:lnTo>
                <a:lnTo>
                  <a:pt x="14119" y="102717"/>
                </a:lnTo>
              </a:path>
            </a:pathLst>
          </a:custGeom>
          <a:ln w="12700">
            <a:solidFill>
              <a:srgbClr val="85B033"/>
            </a:solidFill>
            <a:prstDash val="sys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6062133" y="2938476"/>
            <a:ext cx="106680" cy="118110"/>
          </a:xfrm>
          <a:custGeom>
            <a:avLst/>
            <a:gdLst/>
            <a:ahLst/>
            <a:cxnLst/>
            <a:rect l="l" t="t" r="r" b="b"/>
            <a:pathLst>
              <a:path w="106679" h="118110">
                <a:moveTo>
                  <a:pt x="106337" y="117754"/>
                </a:moveTo>
                <a:lnTo>
                  <a:pt x="73328" y="98717"/>
                </a:lnTo>
                <a:lnTo>
                  <a:pt x="40000" y="72645"/>
                </a:lnTo>
                <a:lnTo>
                  <a:pt x="13255" y="39689"/>
                </a:lnTo>
                <a:lnTo>
                  <a:pt x="0" y="0"/>
                </a:lnTo>
              </a:path>
            </a:pathLst>
          </a:custGeom>
          <a:ln w="12700">
            <a:solidFill>
              <a:srgbClr val="85B033"/>
            </a:solidFill>
            <a:prstDash val="sys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5983467" y="2909194"/>
            <a:ext cx="43815" cy="0"/>
          </a:xfrm>
          <a:custGeom>
            <a:avLst/>
            <a:gdLst/>
            <a:ahLst/>
            <a:cxnLst/>
            <a:rect l="l" t="t" r="r" b="b"/>
            <a:pathLst>
              <a:path w="43814">
                <a:moveTo>
                  <a:pt x="43446" y="0"/>
                </a:moveTo>
                <a:lnTo>
                  <a:pt x="0" y="0"/>
                </a:lnTo>
              </a:path>
            </a:pathLst>
          </a:custGeom>
          <a:ln w="12700">
            <a:solidFill>
              <a:srgbClr val="85B033"/>
            </a:solidFill>
            <a:prstDash val="sys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5878574" y="2837908"/>
            <a:ext cx="29209" cy="52069"/>
          </a:xfrm>
          <a:custGeom>
            <a:avLst/>
            <a:gdLst/>
            <a:ahLst/>
            <a:cxnLst/>
            <a:rect l="l" t="t" r="r" b="b"/>
            <a:pathLst>
              <a:path w="29210" h="52069">
                <a:moveTo>
                  <a:pt x="29019" y="51536"/>
                </a:moveTo>
                <a:lnTo>
                  <a:pt x="20150" y="42526"/>
                </a:lnTo>
                <a:lnTo>
                  <a:pt x="12076" y="31121"/>
                </a:lnTo>
                <a:lnTo>
                  <a:pt x="5218" y="17039"/>
                </a:lnTo>
                <a:lnTo>
                  <a:pt x="0" y="0"/>
                </a:lnTo>
              </a:path>
            </a:pathLst>
          </a:custGeom>
          <a:ln w="12700">
            <a:solidFill>
              <a:srgbClr val="85B033"/>
            </a:solidFill>
            <a:prstDash val="sys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5874672" y="2475297"/>
            <a:ext cx="2540" cy="40640"/>
          </a:xfrm>
          <a:custGeom>
            <a:avLst/>
            <a:gdLst/>
            <a:ahLst/>
            <a:cxnLst/>
            <a:rect l="l" t="t" r="r" b="b"/>
            <a:pathLst>
              <a:path w="2539" h="40639">
                <a:moveTo>
                  <a:pt x="0" y="40424"/>
                </a:moveTo>
                <a:lnTo>
                  <a:pt x="0" y="22110"/>
                </a:lnTo>
                <a:lnTo>
                  <a:pt x="0" y="12979"/>
                </a:lnTo>
                <a:lnTo>
                  <a:pt x="1981" y="0"/>
                </a:lnTo>
              </a:path>
            </a:pathLst>
          </a:custGeom>
          <a:ln w="12700">
            <a:solidFill>
              <a:srgbClr val="85B0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5934666" y="2388403"/>
            <a:ext cx="41275" cy="3175"/>
          </a:xfrm>
          <a:custGeom>
            <a:avLst/>
            <a:gdLst/>
            <a:ahLst/>
            <a:cxnLst/>
            <a:rect l="l" t="t" r="r" b="b"/>
            <a:pathLst>
              <a:path w="41275" h="3175">
                <a:moveTo>
                  <a:pt x="0" y="2971"/>
                </a:moveTo>
                <a:lnTo>
                  <a:pt x="6565" y="1066"/>
                </a:lnTo>
                <a:lnTo>
                  <a:pt x="13855" y="0"/>
                </a:lnTo>
                <a:lnTo>
                  <a:pt x="21945" y="0"/>
                </a:lnTo>
                <a:lnTo>
                  <a:pt x="40995" y="0"/>
                </a:lnTo>
              </a:path>
            </a:pathLst>
          </a:custGeom>
          <a:ln w="12700">
            <a:solidFill>
              <a:srgbClr val="85B0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7588981" y="2388403"/>
            <a:ext cx="41275" cy="4445"/>
          </a:xfrm>
          <a:custGeom>
            <a:avLst/>
            <a:gdLst/>
            <a:ahLst/>
            <a:cxnLst/>
            <a:rect l="l" t="t" r="r" b="b"/>
            <a:pathLst>
              <a:path w="41275" h="4444">
                <a:moveTo>
                  <a:pt x="0" y="0"/>
                </a:moveTo>
                <a:lnTo>
                  <a:pt x="19062" y="0"/>
                </a:lnTo>
                <a:lnTo>
                  <a:pt x="28384" y="0"/>
                </a:lnTo>
                <a:lnTo>
                  <a:pt x="40754" y="4190"/>
                </a:lnTo>
              </a:path>
            </a:pathLst>
          </a:custGeom>
          <a:ln w="12700">
            <a:solidFill>
              <a:srgbClr val="85B0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7688739" y="2475284"/>
            <a:ext cx="1270" cy="40640"/>
          </a:xfrm>
          <a:custGeom>
            <a:avLst/>
            <a:gdLst/>
            <a:ahLst/>
            <a:cxnLst/>
            <a:rect l="l" t="t" r="r" b="b"/>
            <a:pathLst>
              <a:path w="1270" h="40639">
                <a:moveTo>
                  <a:pt x="0" y="0"/>
                </a:moveTo>
                <a:lnTo>
                  <a:pt x="800" y="6819"/>
                </a:lnTo>
                <a:lnTo>
                  <a:pt x="1244" y="14185"/>
                </a:lnTo>
                <a:lnTo>
                  <a:pt x="1244" y="22123"/>
                </a:lnTo>
                <a:lnTo>
                  <a:pt x="1244" y="40436"/>
                </a:lnTo>
              </a:path>
            </a:pathLst>
          </a:custGeom>
          <a:ln w="12700">
            <a:solidFill>
              <a:srgbClr val="85B0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7687990" y="2781875"/>
            <a:ext cx="2540" cy="40640"/>
          </a:xfrm>
          <a:custGeom>
            <a:avLst/>
            <a:gdLst/>
            <a:ahLst/>
            <a:cxnLst/>
            <a:rect l="l" t="t" r="r" b="b"/>
            <a:pathLst>
              <a:path w="2540" h="40639">
                <a:moveTo>
                  <a:pt x="1993" y="0"/>
                </a:moveTo>
                <a:lnTo>
                  <a:pt x="1993" y="18313"/>
                </a:lnTo>
                <a:lnTo>
                  <a:pt x="1993" y="27444"/>
                </a:lnTo>
                <a:lnTo>
                  <a:pt x="0" y="40424"/>
                </a:lnTo>
              </a:path>
            </a:pathLst>
          </a:custGeom>
          <a:ln w="12699">
            <a:solidFill>
              <a:srgbClr val="85B0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7585095" y="2906221"/>
            <a:ext cx="45085" cy="3175"/>
          </a:xfrm>
          <a:custGeom>
            <a:avLst/>
            <a:gdLst/>
            <a:ahLst/>
            <a:cxnLst/>
            <a:rect l="l" t="t" r="r" b="b"/>
            <a:pathLst>
              <a:path w="45084" h="3175">
                <a:moveTo>
                  <a:pt x="44881" y="0"/>
                </a:moveTo>
                <a:lnTo>
                  <a:pt x="38315" y="1917"/>
                </a:lnTo>
                <a:lnTo>
                  <a:pt x="31026" y="2971"/>
                </a:lnTo>
                <a:lnTo>
                  <a:pt x="22948" y="2971"/>
                </a:lnTo>
                <a:lnTo>
                  <a:pt x="0" y="2971"/>
                </a:lnTo>
              </a:path>
            </a:pathLst>
          </a:custGeom>
          <a:ln w="12699">
            <a:solidFill>
              <a:srgbClr val="85B0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7509885" y="2909192"/>
            <a:ext cx="42545" cy="0"/>
          </a:xfrm>
          <a:custGeom>
            <a:avLst/>
            <a:gdLst/>
            <a:ahLst/>
            <a:cxnLst/>
            <a:rect l="l" t="t" r="r" b="b"/>
            <a:pathLst>
              <a:path w="42545">
                <a:moveTo>
                  <a:pt x="42024" y="0"/>
                </a:moveTo>
                <a:lnTo>
                  <a:pt x="19075" y="0"/>
                </a:lnTo>
                <a:lnTo>
                  <a:pt x="0" y="0"/>
                </a:lnTo>
              </a:path>
            </a:pathLst>
          </a:custGeom>
          <a:ln w="12700">
            <a:solidFill>
              <a:srgbClr val="85B0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6184513" y="2909192"/>
            <a:ext cx="27305" cy="15875"/>
          </a:xfrm>
          <a:custGeom>
            <a:avLst/>
            <a:gdLst/>
            <a:ahLst/>
            <a:cxnLst/>
            <a:rect l="l" t="t" r="r" b="b"/>
            <a:pathLst>
              <a:path w="27304" h="15875">
                <a:moveTo>
                  <a:pt x="27127" y="0"/>
                </a:moveTo>
                <a:lnTo>
                  <a:pt x="8039" y="0"/>
                </a:lnTo>
                <a:lnTo>
                  <a:pt x="6388" y="698"/>
                </a:lnTo>
                <a:lnTo>
                  <a:pt x="3238" y="6477"/>
                </a:lnTo>
                <a:lnTo>
                  <a:pt x="0" y="15633"/>
                </a:lnTo>
              </a:path>
            </a:pathLst>
          </a:custGeom>
          <a:ln w="12700">
            <a:solidFill>
              <a:srgbClr val="85B0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6189403" y="3059217"/>
            <a:ext cx="17145" cy="13970"/>
          </a:xfrm>
          <a:custGeom>
            <a:avLst/>
            <a:gdLst/>
            <a:ahLst/>
            <a:cxnLst/>
            <a:rect l="l" t="t" r="r" b="b"/>
            <a:pathLst>
              <a:path w="17145" h="13969">
                <a:moveTo>
                  <a:pt x="5041" y="0"/>
                </a:moveTo>
                <a:lnTo>
                  <a:pt x="8394" y="4711"/>
                </a:lnTo>
                <a:lnTo>
                  <a:pt x="12242" y="9207"/>
                </a:lnTo>
                <a:lnTo>
                  <a:pt x="16637" y="13436"/>
                </a:lnTo>
                <a:lnTo>
                  <a:pt x="10185" y="11201"/>
                </a:lnTo>
                <a:lnTo>
                  <a:pt x="0" y="6819"/>
                </a:lnTo>
              </a:path>
            </a:pathLst>
          </a:custGeom>
          <a:ln w="12700">
            <a:solidFill>
              <a:srgbClr val="85B0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" name="object 115"/>
          <p:cNvSpPr/>
          <p:nvPr/>
        </p:nvSpPr>
        <p:spPr>
          <a:xfrm>
            <a:off x="6047417" y="2909192"/>
            <a:ext cx="17145" cy="17780"/>
          </a:xfrm>
          <a:custGeom>
            <a:avLst/>
            <a:gdLst/>
            <a:ahLst/>
            <a:cxnLst/>
            <a:rect l="l" t="t" r="r" b="b"/>
            <a:pathLst>
              <a:path w="17145" h="17780">
                <a:moveTo>
                  <a:pt x="14338" y="17741"/>
                </a:moveTo>
                <a:lnTo>
                  <a:pt x="14516" y="11988"/>
                </a:lnTo>
                <a:lnTo>
                  <a:pt x="15252" y="6070"/>
                </a:lnTo>
                <a:lnTo>
                  <a:pt x="16598" y="0"/>
                </a:lnTo>
                <a:lnTo>
                  <a:pt x="0" y="0"/>
                </a:lnTo>
              </a:path>
            </a:pathLst>
          </a:custGeom>
          <a:ln w="12700">
            <a:solidFill>
              <a:srgbClr val="85B0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" name="object 116"/>
          <p:cNvSpPr/>
          <p:nvPr/>
        </p:nvSpPr>
        <p:spPr>
          <a:xfrm>
            <a:off x="5934920" y="2905001"/>
            <a:ext cx="38735" cy="4445"/>
          </a:xfrm>
          <a:custGeom>
            <a:avLst/>
            <a:gdLst/>
            <a:ahLst/>
            <a:cxnLst/>
            <a:rect l="l" t="t" r="r" b="b"/>
            <a:pathLst>
              <a:path w="38735" h="4444">
                <a:moveTo>
                  <a:pt x="38290" y="4191"/>
                </a:moveTo>
                <a:lnTo>
                  <a:pt x="21691" y="4191"/>
                </a:lnTo>
                <a:lnTo>
                  <a:pt x="12357" y="4191"/>
                </a:lnTo>
                <a:lnTo>
                  <a:pt x="0" y="0"/>
                </a:lnTo>
              </a:path>
            </a:pathLst>
          </a:custGeom>
          <a:ln w="12700">
            <a:solidFill>
              <a:srgbClr val="85B0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" name="object 117"/>
          <p:cNvSpPr/>
          <p:nvPr/>
        </p:nvSpPr>
        <p:spPr>
          <a:xfrm>
            <a:off x="5874672" y="2781875"/>
            <a:ext cx="1270" cy="40640"/>
          </a:xfrm>
          <a:custGeom>
            <a:avLst/>
            <a:gdLst/>
            <a:ahLst/>
            <a:cxnLst/>
            <a:rect l="l" t="t" r="r" b="b"/>
            <a:pathLst>
              <a:path w="1270" h="40639">
                <a:moveTo>
                  <a:pt x="1244" y="40436"/>
                </a:moveTo>
                <a:lnTo>
                  <a:pt x="431" y="33616"/>
                </a:lnTo>
                <a:lnTo>
                  <a:pt x="0" y="26250"/>
                </a:lnTo>
                <a:lnTo>
                  <a:pt x="0" y="18313"/>
                </a:lnTo>
                <a:lnTo>
                  <a:pt x="0" y="0"/>
                </a:lnTo>
              </a:path>
            </a:pathLst>
          </a:custGeom>
          <a:ln w="12700">
            <a:solidFill>
              <a:srgbClr val="85B0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" name="object 118"/>
          <p:cNvSpPr txBox="1"/>
          <p:nvPr/>
        </p:nvSpPr>
        <p:spPr>
          <a:xfrm>
            <a:off x="5974245" y="2428708"/>
            <a:ext cx="1553210" cy="355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8300"/>
              </a:lnSpc>
              <a:spcBef>
                <a:spcPts val="100"/>
              </a:spcBef>
            </a:pPr>
            <a:r>
              <a:rPr sz="1000" i="1" spc="-5" dirty="0">
                <a:solidFill>
                  <a:srgbClr val="231F20"/>
                </a:solidFill>
                <a:latin typeface="Roboto"/>
                <a:cs typeface="Roboto"/>
              </a:rPr>
              <a:t>What </a:t>
            </a:r>
            <a:r>
              <a:rPr sz="1000" i="1" dirty="0">
                <a:solidFill>
                  <a:srgbClr val="231F20"/>
                </a:solidFill>
                <a:latin typeface="Roboto"/>
                <a:cs typeface="Roboto"/>
              </a:rPr>
              <a:t>do </a:t>
            </a:r>
            <a:r>
              <a:rPr sz="1000" i="1" spc="-5" dirty="0">
                <a:solidFill>
                  <a:srgbClr val="231F20"/>
                </a:solidFill>
                <a:latin typeface="Roboto"/>
                <a:cs typeface="Roboto"/>
              </a:rPr>
              <a:t>you </a:t>
            </a:r>
            <a:r>
              <a:rPr sz="1000" i="1" spc="-10" dirty="0">
                <a:solidFill>
                  <a:srgbClr val="231F20"/>
                </a:solidFill>
                <a:latin typeface="Roboto"/>
                <a:cs typeface="Roboto"/>
              </a:rPr>
              <a:t>like </a:t>
            </a:r>
            <a:r>
              <a:rPr sz="1000" i="1" spc="-5" dirty="0">
                <a:solidFill>
                  <a:srgbClr val="231F20"/>
                </a:solidFill>
                <a:latin typeface="Roboto"/>
                <a:cs typeface="Roboto"/>
              </a:rPr>
              <a:t>best </a:t>
            </a:r>
            <a:r>
              <a:rPr sz="1000" i="1" dirty="0">
                <a:solidFill>
                  <a:srgbClr val="231F20"/>
                </a:solidFill>
                <a:latin typeface="Roboto"/>
                <a:cs typeface="Roboto"/>
              </a:rPr>
              <a:t>about  the </a:t>
            </a:r>
            <a:r>
              <a:rPr sz="1000" i="1" spc="-10" dirty="0">
                <a:solidFill>
                  <a:srgbClr val="231F20"/>
                </a:solidFill>
                <a:latin typeface="Roboto"/>
                <a:cs typeface="Roboto"/>
              </a:rPr>
              <a:t>project </a:t>
            </a:r>
            <a:r>
              <a:rPr sz="1000" i="1" spc="-5" dirty="0">
                <a:solidFill>
                  <a:srgbClr val="231F20"/>
                </a:solidFill>
                <a:latin typeface="Roboto"/>
                <a:cs typeface="Roboto"/>
              </a:rPr>
              <a:t>you</a:t>
            </a:r>
            <a:r>
              <a:rPr sz="1000" i="1" spc="-20" dirty="0">
                <a:solidFill>
                  <a:srgbClr val="231F20"/>
                </a:solidFill>
                <a:latin typeface="Roboto"/>
                <a:cs typeface="Roboto"/>
              </a:rPr>
              <a:t> </a:t>
            </a:r>
            <a:r>
              <a:rPr sz="1000" i="1" dirty="0">
                <a:solidFill>
                  <a:srgbClr val="231F20"/>
                </a:solidFill>
                <a:latin typeface="Roboto"/>
                <a:cs typeface="Roboto"/>
              </a:rPr>
              <a:t>made?</a:t>
            </a:r>
            <a:endParaRPr sz="1000">
              <a:latin typeface="Roboto"/>
              <a:cs typeface="Roboto"/>
            </a:endParaRPr>
          </a:p>
        </p:txBody>
      </p:sp>
      <p:sp>
        <p:nvSpPr>
          <p:cNvPr id="119" name="object 119"/>
          <p:cNvSpPr/>
          <p:nvPr/>
        </p:nvSpPr>
        <p:spPr>
          <a:xfrm>
            <a:off x="5873878" y="3119265"/>
            <a:ext cx="3291204" cy="441959"/>
          </a:xfrm>
          <a:custGeom>
            <a:avLst/>
            <a:gdLst/>
            <a:ahLst/>
            <a:cxnLst/>
            <a:rect l="l" t="t" r="r" b="b"/>
            <a:pathLst>
              <a:path w="3291204" h="441960">
                <a:moveTo>
                  <a:pt x="576326" y="336207"/>
                </a:moveTo>
                <a:lnTo>
                  <a:pt x="343281" y="336207"/>
                </a:lnTo>
                <a:lnTo>
                  <a:pt x="360177" y="379275"/>
                </a:lnTo>
                <a:lnTo>
                  <a:pt x="392633" y="404623"/>
                </a:lnTo>
                <a:lnTo>
                  <a:pt x="464789" y="422144"/>
                </a:lnTo>
                <a:lnTo>
                  <a:pt x="600786" y="441731"/>
                </a:lnTo>
                <a:lnTo>
                  <a:pt x="550629" y="410321"/>
                </a:lnTo>
                <a:lnTo>
                  <a:pt x="544017" y="376210"/>
                </a:lnTo>
                <a:lnTo>
                  <a:pt x="559673" y="348478"/>
                </a:lnTo>
                <a:lnTo>
                  <a:pt x="576326" y="336207"/>
                </a:lnTo>
                <a:close/>
              </a:path>
              <a:path w="3291204" h="441960">
                <a:moveTo>
                  <a:pt x="3142640" y="0"/>
                </a:moveTo>
                <a:lnTo>
                  <a:pt x="148564" y="0"/>
                </a:lnTo>
                <a:lnTo>
                  <a:pt x="62675" y="1099"/>
                </a:lnTo>
                <a:lnTo>
                  <a:pt x="18570" y="8796"/>
                </a:lnTo>
                <a:lnTo>
                  <a:pt x="2321" y="29687"/>
                </a:lnTo>
                <a:lnTo>
                  <a:pt x="0" y="70370"/>
                </a:lnTo>
                <a:lnTo>
                  <a:pt x="0" y="265836"/>
                </a:lnTo>
                <a:lnTo>
                  <a:pt x="2321" y="306519"/>
                </a:lnTo>
                <a:lnTo>
                  <a:pt x="18570" y="327410"/>
                </a:lnTo>
                <a:lnTo>
                  <a:pt x="62675" y="335107"/>
                </a:lnTo>
                <a:lnTo>
                  <a:pt x="148564" y="336207"/>
                </a:lnTo>
                <a:lnTo>
                  <a:pt x="3142640" y="336207"/>
                </a:lnTo>
                <a:lnTo>
                  <a:pt x="3228529" y="335107"/>
                </a:lnTo>
                <a:lnTo>
                  <a:pt x="3272634" y="327410"/>
                </a:lnTo>
                <a:lnTo>
                  <a:pt x="3288883" y="306519"/>
                </a:lnTo>
                <a:lnTo>
                  <a:pt x="3291204" y="265836"/>
                </a:lnTo>
                <a:lnTo>
                  <a:pt x="3291204" y="70370"/>
                </a:lnTo>
                <a:lnTo>
                  <a:pt x="3288883" y="29687"/>
                </a:lnTo>
                <a:lnTo>
                  <a:pt x="3272634" y="8796"/>
                </a:lnTo>
                <a:lnTo>
                  <a:pt x="3228529" y="1099"/>
                </a:lnTo>
                <a:lnTo>
                  <a:pt x="314264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" name="object 120"/>
          <p:cNvSpPr/>
          <p:nvPr/>
        </p:nvSpPr>
        <p:spPr>
          <a:xfrm>
            <a:off x="5873878" y="3222213"/>
            <a:ext cx="0" cy="117475"/>
          </a:xfrm>
          <a:custGeom>
            <a:avLst/>
            <a:gdLst/>
            <a:ahLst/>
            <a:cxnLst/>
            <a:rect l="l" t="t" r="r" b="b"/>
            <a:pathLst>
              <a:path h="117475">
                <a:moveTo>
                  <a:pt x="0" y="117195"/>
                </a:moveTo>
                <a:lnTo>
                  <a:pt x="0" y="0"/>
                </a:lnTo>
              </a:path>
            </a:pathLst>
          </a:custGeom>
          <a:ln w="12700">
            <a:solidFill>
              <a:srgbClr val="F8991C"/>
            </a:solidFill>
            <a:prstDash val="sys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" name="object 121"/>
          <p:cNvSpPr/>
          <p:nvPr/>
        </p:nvSpPr>
        <p:spPr>
          <a:xfrm>
            <a:off x="5892970" y="3120290"/>
            <a:ext cx="100330" cy="34290"/>
          </a:xfrm>
          <a:custGeom>
            <a:avLst/>
            <a:gdLst/>
            <a:ahLst/>
            <a:cxnLst/>
            <a:rect l="l" t="t" r="r" b="b"/>
            <a:pathLst>
              <a:path w="100329" h="34289">
                <a:moveTo>
                  <a:pt x="0" y="33667"/>
                </a:moveTo>
                <a:lnTo>
                  <a:pt x="14721" y="22676"/>
                </a:lnTo>
                <a:lnTo>
                  <a:pt x="35550" y="12733"/>
                </a:lnTo>
                <a:lnTo>
                  <a:pt x="63547" y="4840"/>
                </a:lnTo>
                <a:lnTo>
                  <a:pt x="99771" y="0"/>
                </a:lnTo>
              </a:path>
            </a:pathLst>
          </a:custGeom>
          <a:ln w="12700">
            <a:solidFill>
              <a:srgbClr val="F8991C"/>
            </a:solidFill>
            <a:prstDash val="sys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" name="object 122"/>
          <p:cNvSpPr/>
          <p:nvPr/>
        </p:nvSpPr>
        <p:spPr>
          <a:xfrm>
            <a:off x="6067040" y="3119263"/>
            <a:ext cx="2917825" cy="0"/>
          </a:xfrm>
          <a:custGeom>
            <a:avLst/>
            <a:gdLst/>
            <a:ahLst/>
            <a:cxnLst/>
            <a:rect l="l" t="t" r="r" b="b"/>
            <a:pathLst>
              <a:path w="2917825">
                <a:moveTo>
                  <a:pt x="0" y="0"/>
                </a:moveTo>
                <a:lnTo>
                  <a:pt x="2917634" y="0"/>
                </a:lnTo>
              </a:path>
            </a:pathLst>
          </a:custGeom>
          <a:ln w="12700">
            <a:solidFill>
              <a:srgbClr val="F8991C"/>
            </a:solidFill>
            <a:prstDash val="sys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" name="object 123"/>
          <p:cNvSpPr/>
          <p:nvPr/>
        </p:nvSpPr>
        <p:spPr>
          <a:xfrm>
            <a:off x="9058033" y="3122236"/>
            <a:ext cx="97790" cy="40005"/>
          </a:xfrm>
          <a:custGeom>
            <a:avLst/>
            <a:gdLst/>
            <a:ahLst/>
            <a:cxnLst/>
            <a:rect l="l" t="t" r="r" b="b"/>
            <a:pathLst>
              <a:path w="97790" h="40005">
                <a:moveTo>
                  <a:pt x="0" y="0"/>
                </a:moveTo>
                <a:lnTo>
                  <a:pt x="26697" y="4462"/>
                </a:lnTo>
                <a:lnTo>
                  <a:pt x="54149" y="12014"/>
                </a:lnTo>
                <a:lnTo>
                  <a:pt x="78920" y="23470"/>
                </a:lnTo>
                <a:lnTo>
                  <a:pt x="97574" y="39649"/>
                </a:lnTo>
              </a:path>
            </a:pathLst>
          </a:custGeom>
          <a:ln w="12700">
            <a:solidFill>
              <a:srgbClr val="F8991C"/>
            </a:solidFill>
            <a:prstDash val="sys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" name="object 124"/>
          <p:cNvSpPr/>
          <p:nvPr/>
        </p:nvSpPr>
        <p:spPr>
          <a:xfrm>
            <a:off x="9165081" y="3235325"/>
            <a:ext cx="0" cy="117475"/>
          </a:xfrm>
          <a:custGeom>
            <a:avLst/>
            <a:gdLst/>
            <a:ahLst/>
            <a:cxnLst/>
            <a:rect l="l" t="t" r="r" b="b"/>
            <a:pathLst>
              <a:path h="117475">
                <a:moveTo>
                  <a:pt x="0" y="0"/>
                </a:moveTo>
                <a:lnTo>
                  <a:pt x="0" y="117195"/>
                </a:lnTo>
              </a:path>
            </a:pathLst>
          </a:custGeom>
          <a:ln w="12700">
            <a:solidFill>
              <a:srgbClr val="F8991C"/>
            </a:solidFill>
            <a:prstDash val="sys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" name="object 125"/>
          <p:cNvSpPr/>
          <p:nvPr/>
        </p:nvSpPr>
        <p:spPr>
          <a:xfrm>
            <a:off x="9046219" y="3420776"/>
            <a:ext cx="100330" cy="34290"/>
          </a:xfrm>
          <a:custGeom>
            <a:avLst/>
            <a:gdLst/>
            <a:ahLst/>
            <a:cxnLst/>
            <a:rect l="l" t="t" r="r" b="b"/>
            <a:pathLst>
              <a:path w="100329" h="34289">
                <a:moveTo>
                  <a:pt x="99771" y="0"/>
                </a:moveTo>
                <a:lnTo>
                  <a:pt x="85049" y="10991"/>
                </a:lnTo>
                <a:lnTo>
                  <a:pt x="64220" y="20934"/>
                </a:lnTo>
                <a:lnTo>
                  <a:pt x="36223" y="28826"/>
                </a:lnTo>
                <a:lnTo>
                  <a:pt x="0" y="33667"/>
                </a:lnTo>
              </a:path>
            </a:pathLst>
          </a:custGeom>
          <a:ln w="12700">
            <a:solidFill>
              <a:srgbClr val="F8991C"/>
            </a:solidFill>
            <a:prstDash val="sys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" name="object 126"/>
          <p:cNvSpPr/>
          <p:nvPr/>
        </p:nvSpPr>
        <p:spPr>
          <a:xfrm>
            <a:off x="8909001" y="3455472"/>
            <a:ext cx="57150" cy="0"/>
          </a:xfrm>
          <a:custGeom>
            <a:avLst/>
            <a:gdLst/>
            <a:ahLst/>
            <a:cxnLst/>
            <a:rect l="l" t="t" r="r" b="b"/>
            <a:pathLst>
              <a:path w="57150">
                <a:moveTo>
                  <a:pt x="56934" y="0"/>
                </a:moveTo>
                <a:lnTo>
                  <a:pt x="0" y="0"/>
                </a:lnTo>
              </a:path>
            </a:pathLst>
          </a:custGeom>
          <a:ln w="12700">
            <a:solidFill>
              <a:srgbClr val="F8991C"/>
            </a:solidFill>
            <a:prstDash val="sys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" name="object 127"/>
          <p:cNvSpPr/>
          <p:nvPr/>
        </p:nvSpPr>
        <p:spPr>
          <a:xfrm>
            <a:off x="6482084" y="3455472"/>
            <a:ext cx="2346960" cy="0"/>
          </a:xfrm>
          <a:custGeom>
            <a:avLst/>
            <a:gdLst/>
            <a:ahLst/>
            <a:cxnLst/>
            <a:rect l="l" t="t" r="r" b="b"/>
            <a:pathLst>
              <a:path w="2346959">
                <a:moveTo>
                  <a:pt x="2346426" y="0"/>
                </a:moveTo>
                <a:lnTo>
                  <a:pt x="0" y="0"/>
                </a:lnTo>
              </a:path>
            </a:pathLst>
          </a:custGeom>
          <a:ln w="12700">
            <a:solidFill>
              <a:srgbClr val="F8991C"/>
            </a:solidFill>
            <a:prstDash val="sys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" name="object 128"/>
          <p:cNvSpPr/>
          <p:nvPr/>
        </p:nvSpPr>
        <p:spPr>
          <a:xfrm>
            <a:off x="6416592" y="3495123"/>
            <a:ext cx="24765" cy="50165"/>
          </a:xfrm>
          <a:custGeom>
            <a:avLst/>
            <a:gdLst/>
            <a:ahLst/>
            <a:cxnLst/>
            <a:rect l="l" t="t" r="r" b="b"/>
            <a:pathLst>
              <a:path w="24764" h="50164">
                <a:moveTo>
                  <a:pt x="1389" y="0"/>
                </a:moveTo>
                <a:lnTo>
                  <a:pt x="0" y="12299"/>
                </a:lnTo>
                <a:lnTo>
                  <a:pt x="2676" y="25023"/>
                </a:lnTo>
                <a:lnTo>
                  <a:pt x="10485" y="37717"/>
                </a:lnTo>
                <a:lnTo>
                  <a:pt x="24490" y="49923"/>
                </a:lnTo>
              </a:path>
            </a:pathLst>
          </a:custGeom>
          <a:ln w="12700">
            <a:solidFill>
              <a:srgbClr val="F8991C"/>
            </a:solidFill>
            <a:prstDash val="sys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" name="object 129"/>
          <p:cNvSpPr/>
          <p:nvPr/>
        </p:nvSpPr>
        <p:spPr>
          <a:xfrm>
            <a:off x="6232754" y="3479219"/>
            <a:ext cx="203200" cy="75565"/>
          </a:xfrm>
          <a:custGeom>
            <a:avLst/>
            <a:gdLst/>
            <a:ahLst/>
            <a:cxnLst/>
            <a:rect l="l" t="t" r="r" b="b"/>
            <a:pathLst>
              <a:path w="203200" h="75564">
                <a:moveTo>
                  <a:pt x="202577" y="75209"/>
                </a:moveTo>
                <a:lnTo>
                  <a:pt x="152529" y="64579"/>
                </a:lnTo>
                <a:lnTo>
                  <a:pt x="95221" y="48653"/>
                </a:lnTo>
                <a:lnTo>
                  <a:pt x="40946" y="27203"/>
                </a:lnTo>
                <a:lnTo>
                  <a:pt x="0" y="0"/>
                </a:lnTo>
              </a:path>
            </a:pathLst>
          </a:custGeom>
          <a:ln w="12700">
            <a:solidFill>
              <a:srgbClr val="F8991C"/>
            </a:solidFill>
            <a:prstDash val="sys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" name="object 130"/>
          <p:cNvSpPr/>
          <p:nvPr/>
        </p:nvSpPr>
        <p:spPr>
          <a:xfrm>
            <a:off x="6054892" y="3455472"/>
            <a:ext cx="116839" cy="0"/>
          </a:xfrm>
          <a:custGeom>
            <a:avLst/>
            <a:gdLst/>
            <a:ahLst/>
            <a:cxnLst/>
            <a:rect l="l" t="t" r="r" b="b"/>
            <a:pathLst>
              <a:path w="116839">
                <a:moveTo>
                  <a:pt x="116763" y="0"/>
                </a:moveTo>
                <a:lnTo>
                  <a:pt x="0" y="0"/>
                </a:lnTo>
              </a:path>
            </a:pathLst>
          </a:custGeom>
          <a:ln w="12700">
            <a:solidFill>
              <a:srgbClr val="F8991C"/>
            </a:solidFill>
            <a:prstDash val="sys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" name="object 131"/>
          <p:cNvSpPr/>
          <p:nvPr/>
        </p:nvSpPr>
        <p:spPr>
          <a:xfrm>
            <a:off x="5883353" y="3412849"/>
            <a:ext cx="97790" cy="40005"/>
          </a:xfrm>
          <a:custGeom>
            <a:avLst/>
            <a:gdLst/>
            <a:ahLst/>
            <a:cxnLst/>
            <a:rect l="l" t="t" r="r" b="b"/>
            <a:pathLst>
              <a:path w="97789" h="40004">
                <a:moveTo>
                  <a:pt x="97574" y="39649"/>
                </a:moveTo>
                <a:lnTo>
                  <a:pt x="70876" y="35186"/>
                </a:lnTo>
                <a:lnTo>
                  <a:pt x="43424" y="27635"/>
                </a:lnTo>
                <a:lnTo>
                  <a:pt x="18653" y="16178"/>
                </a:lnTo>
                <a:lnTo>
                  <a:pt x="0" y="0"/>
                </a:lnTo>
              </a:path>
            </a:pathLst>
          </a:custGeom>
          <a:ln w="12700">
            <a:solidFill>
              <a:srgbClr val="F8991C"/>
            </a:solidFill>
            <a:prstDash val="sys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" name="object 132"/>
          <p:cNvSpPr/>
          <p:nvPr/>
        </p:nvSpPr>
        <p:spPr>
          <a:xfrm>
            <a:off x="5873878" y="3172419"/>
            <a:ext cx="5080" cy="36830"/>
          </a:xfrm>
          <a:custGeom>
            <a:avLst/>
            <a:gdLst/>
            <a:ahLst/>
            <a:cxnLst/>
            <a:rect l="l" t="t" r="r" b="b"/>
            <a:pathLst>
              <a:path w="5079" h="36830">
                <a:moveTo>
                  <a:pt x="0" y="36677"/>
                </a:moveTo>
                <a:lnTo>
                  <a:pt x="0" y="17208"/>
                </a:lnTo>
                <a:lnTo>
                  <a:pt x="0" y="9905"/>
                </a:lnTo>
                <a:lnTo>
                  <a:pt x="4965" y="0"/>
                </a:lnTo>
              </a:path>
            </a:pathLst>
          </a:custGeom>
          <a:ln w="12699">
            <a:solidFill>
              <a:srgbClr val="F8991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" name="object 133"/>
          <p:cNvSpPr/>
          <p:nvPr/>
        </p:nvSpPr>
        <p:spPr>
          <a:xfrm>
            <a:off x="6004408" y="3119269"/>
            <a:ext cx="37465" cy="635"/>
          </a:xfrm>
          <a:custGeom>
            <a:avLst/>
            <a:gdLst/>
            <a:ahLst/>
            <a:cxnLst/>
            <a:rect l="l" t="t" r="r" b="b"/>
            <a:pathLst>
              <a:path w="37464" h="635">
                <a:moveTo>
                  <a:pt x="-6350" y="177"/>
                </a:moveTo>
                <a:lnTo>
                  <a:pt x="43484" y="177"/>
                </a:lnTo>
              </a:path>
            </a:pathLst>
          </a:custGeom>
          <a:ln w="13055">
            <a:solidFill>
              <a:srgbClr val="F8991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" name="object 134"/>
          <p:cNvSpPr/>
          <p:nvPr/>
        </p:nvSpPr>
        <p:spPr>
          <a:xfrm>
            <a:off x="8997418" y="3119269"/>
            <a:ext cx="37465" cy="1270"/>
          </a:xfrm>
          <a:custGeom>
            <a:avLst/>
            <a:gdLst/>
            <a:ahLst/>
            <a:cxnLst/>
            <a:rect l="l" t="t" r="r" b="b"/>
            <a:pathLst>
              <a:path w="37465" h="1269">
                <a:moveTo>
                  <a:pt x="0" y="0"/>
                </a:moveTo>
                <a:lnTo>
                  <a:pt x="19100" y="0"/>
                </a:lnTo>
                <a:lnTo>
                  <a:pt x="26161" y="0"/>
                </a:lnTo>
                <a:lnTo>
                  <a:pt x="37198" y="723"/>
                </a:lnTo>
              </a:path>
            </a:pathLst>
          </a:custGeom>
          <a:ln w="12700">
            <a:solidFill>
              <a:srgbClr val="F8991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" name="object 135"/>
          <p:cNvSpPr/>
          <p:nvPr/>
        </p:nvSpPr>
        <p:spPr>
          <a:xfrm>
            <a:off x="9161565" y="3171987"/>
            <a:ext cx="3810" cy="37465"/>
          </a:xfrm>
          <a:custGeom>
            <a:avLst/>
            <a:gdLst/>
            <a:ahLst/>
            <a:cxnLst/>
            <a:rect l="l" t="t" r="r" b="b"/>
            <a:pathLst>
              <a:path w="3809" h="37464">
                <a:moveTo>
                  <a:pt x="0" y="0"/>
                </a:moveTo>
                <a:lnTo>
                  <a:pt x="2260" y="5334"/>
                </a:lnTo>
                <a:lnTo>
                  <a:pt x="3517" y="11188"/>
                </a:lnTo>
                <a:lnTo>
                  <a:pt x="3517" y="17640"/>
                </a:lnTo>
                <a:lnTo>
                  <a:pt x="3517" y="37109"/>
                </a:lnTo>
              </a:path>
            </a:pathLst>
          </a:custGeom>
          <a:ln w="12700">
            <a:solidFill>
              <a:srgbClr val="F8991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" name="object 136"/>
          <p:cNvSpPr/>
          <p:nvPr/>
        </p:nvSpPr>
        <p:spPr>
          <a:xfrm>
            <a:off x="9160117" y="3365637"/>
            <a:ext cx="5080" cy="36830"/>
          </a:xfrm>
          <a:custGeom>
            <a:avLst/>
            <a:gdLst/>
            <a:ahLst/>
            <a:cxnLst/>
            <a:rect l="l" t="t" r="r" b="b"/>
            <a:pathLst>
              <a:path w="5079" h="36829">
                <a:moveTo>
                  <a:pt x="4965" y="0"/>
                </a:moveTo>
                <a:lnTo>
                  <a:pt x="4965" y="19469"/>
                </a:lnTo>
                <a:lnTo>
                  <a:pt x="4965" y="26771"/>
                </a:lnTo>
                <a:lnTo>
                  <a:pt x="0" y="36677"/>
                </a:lnTo>
              </a:path>
            </a:pathLst>
          </a:custGeom>
          <a:ln w="12700">
            <a:solidFill>
              <a:srgbClr val="F8991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" name="object 137"/>
          <p:cNvSpPr/>
          <p:nvPr/>
        </p:nvSpPr>
        <p:spPr>
          <a:xfrm>
            <a:off x="8995423" y="3455108"/>
            <a:ext cx="39370" cy="635"/>
          </a:xfrm>
          <a:custGeom>
            <a:avLst/>
            <a:gdLst/>
            <a:ahLst/>
            <a:cxnLst/>
            <a:rect l="l" t="t" r="r" b="b"/>
            <a:pathLst>
              <a:path w="39370" h="635">
                <a:moveTo>
                  <a:pt x="-6350" y="184"/>
                </a:moveTo>
                <a:lnTo>
                  <a:pt x="45478" y="184"/>
                </a:lnTo>
              </a:path>
            </a:pathLst>
          </a:custGeom>
          <a:ln w="13068">
            <a:solidFill>
              <a:srgbClr val="F8991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" name="object 138"/>
          <p:cNvSpPr/>
          <p:nvPr/>
        </p:nvSpPr>
        <p:spPr>
          <a:xfrm>
            <a:off x="8854047" y="3455477"/>
            <a:ext cx="40640" cy="0"/>
          </a:xfrm>
          <a:custGeom>
            <a:avLst/>
            <a:gdLst/>
            <a:ahLst/>
            <a:cxnLst/>
            <a:rect l="l" t="t" r="r" b="b"/>
            <a:pathLst>
              <a:path w="40640">
                <a:moveTo>
                  <a:pt x="40208" y="0"/>
                </a:moveTo>
                <a:lnTo>
                  <a:pt x="19113" y="0"/>
                </a:lnTo>
                <a:lnTo>
                  <a:pt x="0" y="0"/>
                </a:lnTo>
              </a:path>
            </a:pathLst>
          </a:custGeom>
          <a:ln w="12700">
            <a:solidFill>
              <a:srgbClr val="F8991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" name="object 139"/>
          <p:cNvSpPr/>
          <p:nvPr/>
        </p:nvSpPr>
        <p:spPr>
          <a:xfrm>
            <a:off x="6432957" y="3455477"/>
            <a:ext cx="36830" cy="13335"/>
          </a:xfrm>
          <a:custGeom>
            <a:avLst/>
            <a:gdLst/>
            <a:ahLst/>
            <a:cxnLst/>
            <a:rect l="l" t="t" r="r" b="b"/>
            <a:pathLst>
              <a:path w="36829" h="13335">
                <a:moveTo>
                  <a:pt x="36360" y="0"/>
                </a:moveTo>
                <a:lnTo>
                  <a:pt x="17246" y="0"/>
                </a:lnTo>
                <a:lnTo>
                  <a:pt x="13792" y="508"/>
                </a:lnTo>
                <a:lnTo>
                  <a:pt x="6756" y="5372"/>
                </a:lnTo>
                <a:lnTo>
                  <a:pt x="0" y="12915"/>
                </a:lnTo>
              </a:path>
            </a:pathLst>
          </a:custGeom>
          <a:ln w="12700">
            <a:solidFill>
              <a:srgbClr val="F8991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0" name="object 140"/>
          <p:cNvSpPr/>
          <p:nvPr/>
        </p:nvSpPr>
        <p:spPr>
          <a:xfrm>
            <a:off x="6454484" y="3552746"/>
            <a:ext cx="20320" cy="8255"/>
          </a:xfrm>
          <a:custGeom>
            <a:avLst/>
            <a:gdLst/>
            <a:ahLst/>
            <a:cxnLst/>
            <a:rect l="l" t="t" r="r" b="b"/>
            <a:pathLst>
              <a:path w="20320" h="8254">
                <a:moveTo>
                  <a:pt x="0" y="0"/>
                </a:moveTo>
                <a:lnTo>
                  <a:pt x="5880" y="2882"/>
                </a:lnTo>
                <a:lnTo>
                  <a:pt x="12585" y="5651"/>
                </a:lnTo>
                <a:lnTo>
                  <a:pt x="20180" y="8242"/>
                </a:lnTo>
                <a:lnTo>
                  <a:pt x="13728" y="7365"/>
                </a:lnTo>
                <a:lnTo>
                  <a:pt x="2857" y="5575"/>
                </a:lnTo>
              </a:path>
            </a:pathLst>
          </a:custGeom>
          <a:ln w="12700">
            <a:solidFill>
              <a:srgbClr val="F8991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1" name="object 141"/>
          <p:cNvSpPr/>
          <p:nvPr/>
        </p:nvSpPr>
        <p:spPr>
          <a:xfrm>
            <a:off x="6197766" y="3455477"/>
            <a:ext cx="27940" cy="15875"/>
          </a:xfrm>
          <a:custGeom>
            <a:avLst/>
            <a:gdLst/>
            <a:ahLst/>
            <a:cxnLst/>
            <a:rect l="l" t="t" r="r" b="b"/>
            <a:pathLst>
              <a:path w="27939" h="15875">
                <a:moveTo>
                  <a:pt x="27571" y="15392"/>
                </a:moveTo>
                <a:lnTo>
                  <a:pt x="23837" y="10477"/>
                </a:lnTo>
                <a:lnTo>
                  <a:pt x="21056" y="5346"/>
                </a:lnTo>
                <a:lnTo>
                  <a:pt x="19392" y="0"/>
                </a:lnTo>
                <a:lnTo>
                  <a:pt x="0" y="0"/>
                </a:lnTo>
              </a:path>
            </a:pathLst>
          </a:custGeom>
          <a:ln w="12700">
            <a:solidFill>
              <a:srgbClr val="F8991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2" name="object 142"/>
          <p:cNvSpPr/>
          <p:nvPr/>
        </p:nvSpPr>
        <p:spPr>
          <a:xfrm>
            <a:off x="6004345" y="3454740"/>
            <a:ext cx="38100" cy="1270"/>
          </a:xfrm>
          <a:custGeom>
            <a:avLst/>
            <a:gdLst/>
            <a:ahLst/>
            <a:cxnLst/>
            <a:rect l="l" t="t" r="r" b="b"/>
            <a:pathLst>
              <a:path w="38100" h="1270">
                <a:moveTo>
                  <a:pt x="37490" y="736"/>
                </a:moveTo>
                <a:lnTo>
                  <a:pt x="18097" y="736"/>
                </a:lnTo>
                <a:lnTo>
                  <a:pt x="11036" y="736"/>
                </a:lnTo>
                <a:lnTo>
                  <a:pt x="0" y="0"/>
                </a:lnTo>
              </a:path>
            </a:pathLst>
          </a:custGeom>
          <a:ln w="12700">
            <a:solidFill>
              <a:srgbClr val="F8991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3" name="object 143"/>
          <p:cNvSpPr/>
          <p:nvPr/>
        </p:nvSpPr>
        <p:spPr>
          <a:xfrm>
            <a:off x="5873878" y="3365637"/>
            <a:ext cx="3810" cy="37465"/>
          </a:xfrm>
          <a:custGeom>
            <a:avLst/>
            <a:gdLst/>
            <a:ahLst/>
            <a:cxnLst/>
            <a:rect l="l" t="t" r="r" b="b"/>
            <a:pathLst>
              <a:path w="3810" h="37464">
                <a:moveTo>
                  <a:pt x="3517" y="37109"/>
                </a:moveTo>
                <a:lnTo>
                  <a:pt x="1244" y="31775"/>
                </a:lnTo>
                <a:lnTo>
                  <a:pt x="0" y="25920"/>
                </a:lnTo>
                <a:lnTo>
                  <a:pt x="0" y="19469"/>
                </a:lnTo>
                <a:lnTo>
                  <a:pt x="0" y="0"/>
                </a:lnTo>
              </a:path>
            </a:pathLst>
          </a:custGeom>
          <a:ln w="12700">
            <a:solidFill>
              <a:srgbClr val="F8991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4" name="object 144"/>
          <p:cNvSpPr txBox="1"/>
          <p:nvPr/>
        </p:nvSpPr>
        <p:spPr>
          <a:xfrm>
            <a:off x="5978645" y="3166993"/>
            <a:ext cx="296164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i="1" dirty="0">
                <a:solidFill>
                  <a:srgbClr val="231F20"/>
                </a:solidFill>
                <a:latin typeface="Roboto"/>
                <a:cs typeface="Roboto"/>
              </a:rPr>
              <a:t>If </a:t>
            </a:r>
            <a:r>
              <a:rPr sz="1000" i="1" spc="-5" dirty="0">
                <a:solidFill>
                  <a:srgbClr val="231F20"/>
                </a:solidFill>
                <a:latin typeface="Roboto"/>
                <a:cs typeface="Roboto"/>
              </a:rPr>
              <a:t>you had more </a:t>
            </a:r>
            <a:r>
              <a:rPr sz="1000" i="1" dirty="0">
                <a:solidFill>
                  <a:srgbClr val="231F20"/>
                </a:solidFill>
                <a:latin typeface="Roboto"/>
                <a:cs typeface="Roboto"/>
              </a:rPr>
              <a:t>time, what would </a:t>
            </a:r>
            <a:r>
              <a:rPr sz="1000" i="1" spc="-5" dirty="0">
                <a:solidFill>
                  <a:srgbClr val="231F20"/>
                </a:solidFill>
                <a:latin typeface="Roboto"/>
                <a:cs typeface="Roboto"/>
              </a:rPr>
              <a:t>you </a:t>
            </a:r>
            <a:r>
              <a:rPr sz="1000" i="1" dirty="0">
                <a:solidFill>
                  <a:srgbClr val="231F20"/>
                </a:solidFill>
                <a:latin typeface="Roboto"/>
                <a:cs typeface="Roboto"/>
              </a:rPr>
              <a:t>add </a:t>
            </a:r>
            <a:r>
              <a:rPr sz="1000" i="1" spc="-5" dirty="0">
                <a:solidFill>
                  <a:srgbClr val="231F20"/>
                </a:solidFill>
                <a:latin typeface="Roboto"/>
                <a:cs typeface="Roboto"/>
              </a:rPr>
              <a:t>or</a:t>
            </a:r>
            <a:r>
              <a:rPr sz="1000" i="1" spc="-80" dirty="0">
                <a:solidFill>
                  <a:srgbClr val="231F20"/>
                </a:solidFill>
                <a:latin typeface="Roboto"/>
                <a:cs typeface="Roboto"/>
              </a:rPr>
              <a:t> </a:t>
            </a:r>
            <a:r>
              <a:rPr sz="1000" i="1" dirty="0">
                <a:solidFill>
                  <a:srgbClr val="231F20"/>
                </a:solidFill>
                <a:latin typeface="Roboto"/>
                <a:cs typeface="Roboto"/>
              </a:rPr>
              <a:t>change?</a:t>
            </a:r>
            <a:endParaRPr sz="1000">
              <a:latin typeface="Roboto"/>
              <a:cs typeface="Roboto"/>
            </a:endParaRPr>
          </a:p>
        </p:txBody>
      </p:sp>
      <p:sp>
        <p:nvSpPr>
          <p:cNvPr id="145" name="object 145"/>
          <p:cNvSpPr/>
          <p:nvPr/>
        </p:nvSpPr>
        <p:spPr>
          <a:xfrm>
            <a:off x="7797038" y="2391210"/>
            <a:ext cx="1017905" cy="685165"/>
          </a:xfrm>
          <a:custGeom>
            <a:avLst/>
            <a:gdLst/>
            <a:ahLst/>
            <a:cxnLst/>
            <a:rect l="l" t="t" r="r" b="b"/>
            <a:pathLst>
              <a:path w="1017904" h="685164">
                <a:moveTo>
                  <a:pt x="178142" y="521233"/>
                </a:moveTo>
                <a:lnTo>
                  <a:pt x="106108" y="521233"/>
                </a:lnTo>
                <a:lnTo>
                  <a:pt x="99908" y="583690"/>
                </a:lnTo>
                <a:lnTo>
                  <a:pt x="106132" y="621550"/>
                </a:lnTo>
                <a:lnTo>
                  <a:pt x="132242" y="650153"/>
                </a:lnTo>
                <a:lnTo>
                  <a:pt x="185699" y="684834"/>
                </a:lnTo>
                <a:lnTo>
                  <a:pt x="170199" y="636138"/>
                </a:lnTo>
                <a:lnTo>
                  <a:pt x="168157" y="583255"/>
                </a:lnTo>
                <a:lnTo>
                  <a:pt x="172997" y="540261"/>
                </a:lnTo>
                <a:lnTo>
                  <a:pt x="178142" y="521233"/>
                </a:lnTo>
                <a:close/>
              </a:path>
              <a:path w="1017904" h="685164">
                <a:moveTo>
                  <a:pt x="971384" y="0"/>
                </a:moveTo>
                <a:lnTo>
                  <a:pt x="45923" y="0"/>
                </a:lnTo>
                <a:lnTo>
                  <a:pt x="19373" y="1704"/>
                </a:lnTo>
                <a:lnTo>
                  <a:pt x="5740" y="13636"/>
                </a:lnTo>
                <a:lnTo>
                  <a:pt x="717" y="46023"/>
                </a:lnTo>
                <a:lnTo>
                  <a:pt x="0" y="109093"/>
                </a:lnTo>
                <a:lnTo>
                  <a:pt x="0" y="412140"/>
                </a:lnTo>
                <a:lnTo>
                  <a:pt x="717" y="475209"/>
                </a:lnTo>
                <a:lnTo>
                  <a:pt x="5740" y="507596"/>
                </a:lnTo>
                <a:lnTo>
                  <a:pt x="19373" y="519528"/>
                </a:lnTo>
                <a:lnTo>
                  <a:pt x="45923" y="521233"/>
                </a:lnTo>
                <a:lnTo>
                  <a:pt x="971384" y="521233"/>
                </a:lnTo>
                <a:lnTo>
                  <a:pt x="997934" y="519528"/>
                </a:lnTo>
                <a:lnTo>
                  <a:pt x="1011567" y="507596"/>
                </a:lnTo>
                <a:lnTo>
                  <a:pt x="1016590" y="475209"/>
                </a:lnTo>
                <a:lnTo>
                  <a:pt x="1017308" y="412140"/>
                </a:lnTo>
                <a:lnTo>
                  <a:pt x="1017308" y="109093"/>
                </a:lnTo>
                <a:lnTo>
                  <a:pt x="1016590" y="46023"/>
                </a:lnTo>
                <a:lnTo>
                  <a:pt x="1011567" y="13636"/>
                </a:lnTo>
                <a:lnTo>
                  <a:pt x="997934" y="1704"/>
                </a:lnTo>
                <a:lnTo>
                  <a:pt x="971384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6" name="object 146"/>
          <p:cNvSpPr/>
          <p:nvPr/>
        </p:nvSpPr>
        <p:spPr>
          <a:xfrm>
            <a:off x="7797038" y="2530601"/>
            <a:ext cx="0" cy="230504"/>
          </a:xfrm>
          <a:custGeom>
            <a:avLst/>
            <a:gdLst/>
            <a:ahLst/>
            <a:cxnLst/>
            <a:rect l="l" t="t" r="r" b="b"/>
            <a:pathLst>
              <a:path h="230505">
                <a:moveTo>
                  <a:pt x="0" y="230466"/>
                </a:moveTo>
                <a:lnTo>
                  <a:pt x="0" y="0"/>
                </a:lnTo>
              </a:path>
            </a:pathLst>
          </a:custGeom>
          <a:ln w="12700">
            <a:solidFill>
              <a:srgbClr val="4A62A4"/>
            </a:solidFill>
            <a:prstDash val="sys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7" name="object 147"/>
          <p:cNvSpPr/>
          <p:nvPr/>
        </p:nvSpPr>
        <p:spPr>
          <a:xfrm>
            <a:off x="7800927" y="2407399"/>
            <a:ext cx="16510" cy="48260"/>
          </a:xfrm>
          <a:custGeom>
            <a:avLst/>
            <a:gdLst/>
            <a:ahLst/>
            <a:cxnLst/>
            <a:rect l="l" t="t" r="r" b="b"/>
            <a:pathLst>
              <a:path w="16509" h="48260">
                <a:moveTo>
                  <a:pt x="0" y="48260"/>
                </a:moveTo>
                <a:lnTo>
                  <a:pt x="2518" y="35306"/>
                </a:lnTo>
                <a:lnTo>
                  <a:pt x="5938" y="22505"/>
                </a:lnTo>
                <a:lnTo>
                  <a:pt x="10399" y="10517"/>
                </a:lnTo>
                <a:lnTo>
                  <a:pt x="16040" y="0"/>
                </a:lnTo>
              </a:path>
            </a:pathLst>
          </a:custGeom>
          <a:ln w="12700">
            <a:solidFill>
              <a:srgbClr val="4A62A4"/>
            </a:solidFill>
            <a:prstDash val="sys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8" name="object 148"/>
          <p:cNvSpPr/>
          <p:nvPr/>
        </p:nvSpPr>
        <p:spPr>
          <a:xfrm>
            <a:off x="7886055" y="2391204"/>
            <a:ext cx="851535" cy="0"/>
          </a:xfrm>
          <a:custGeom>
            <a:avLst/>
            <a:gdLst/>
            <a:ahLst/>
            <a:cxnLst/>
            <a:rect l="l" t="t" r="r" b="b"/>
            <a:pathLst>
              <a:path w="851534">
                <a:moveTo>
                  <a:pt x="0" y="0"/>
                </a:moveTo>
                <a:lnTo>
                  <a:pt x="851522" y="0"/>
                </a:lnTo>
              </a:path>
            </a:pathLst>
          </a:custGeom>
          <a:ln w="12700">
            <a:solidFill>
              <a:srgbClr val="4A62A4"/>
            </a:solidFill>
            <a:prstDash val="sys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9" name="object 149"/>
          <p:cNvSpPr/>
          <p:nvPr/>
        </p:nvSpPr>
        <p:spPr>
          <a:xfrm>
            <a:off x="8800553" y="2419332"/>
            <a:ext cx="12700" cy="49530"/>
          </a:xfrm>
          <a:custGeom>
            <a:avLst/>
            <a:gdLst/>
            <a:ahLst/>
            <a:cxnLst/>
            <a:rect l="l" t="t" r="r" b="b"/>
            <a:pathLst>
              <a:path w="12700" h="49530">
                <a:moveTo>
                  <a:pt x="0" y="0"/>
                </a:moveTo>
                <a:lnTo>
                  <a:pt x="3888" y="9331"/>
                </a:lnTo>
                <a:lnTo>
                  <a:pt x="7327" y="20524"/>
                </a:lnTo>
                <a:lnTo>
                  <a:pt x="10176" y="33748"/>
                </a:lnTo>
                <a:lnTo>
                  <a:pt x="12293" y="49174"/>
                </a:lnTo>
              </a:path>
            </a:pathLst>
          </a:custGeom>
          <a:ln w="12700">
            <a:solidFill>
              <a:srgbClr val="4A62A4"/>
            </a:solidFill>
            <a:prstDash val="sys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0" name="object 150"/>
          <p:cNvSpPr/>
          <p:nvPr/>
        </p:nvSpPr>
        <p:spPr>
          <a:xfrm>
            <a:off x="8814348" y="2542584"/>
            <a:ext cx="0" cy="230504"/>
          </a:xfrm>
          <a:custGeom>
            <a:avLst/>
            <a:gdLst/>
            <a:ahLst/>
            <a:cxnLst/>
            <a:rect l="l" t="t" r="r" b="b"/>
            <a:pathLst>
              <a:path h="230505">
                <a:moveTo>
                  <a:pt x="0" y="0"/>
                </a:moveTo>
                <a:lnTo>
                  <a:pt x="0" y="230466"/>
                </a:lnTo>
              </a:path>
            </a:pathLst>
          </a:custGeom>
          <a:ln w="12700">
            <a:solidFill>
              <a:srgbClr val="4A62A4"/>
            </a:solidFill>
            <a:prstDash val="sys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1" name="object 151"/>
          <p:cNvSpPr/>
          <p:nvPr/>
        </p:nvSpPr>
        <p:spPr>
          <a:xfrm>
            <a:off x="8794418" y="2847992"/>
            <a:ext cx="16510" cy="48260"/>
          </a:xfrm>
          <a:custGeom>
            <a:avLst/>
            <a:gdLst/>
            <a:ahLst/>
            <a:cxnLst/>
            <a:rect l="l" t="t" r="r" b="b"/>
            <a:pathLst>
              <a:path w="16509" h="48260">
                <a:moveTo>
                  <a:pt x="16040" y="0"/>
                </a:moveTo>
                <a:lnTo>
                  <a:pt x="13521" y="12953"/>
                </a:lnTo>
                <a:lnTo>
                  <a:pt x="10101" y="25754"/>
                </a:lnTo>
                <a:lnTo>
                  <a:pt x="5640" y="37742"/>
                </a:lnTo>
                <a:lnTo>
                  <a:pt x="0" y="48260"/>
                </a:lnTo>
              </a:path>
            </a:pathLst>
          </a:custGeom>
          <a:ln w="12700">
            <a:solidFill>
              <a:srgbClr val="4A62A4"/>
            </a:solidFill>
            <a:prstDash val="sys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2" name="object 152"/>
          <p:cNvSpPr/>
          <p:nvPr/>
        </p:nvSpPr>
        <p:spPr>
          <a:xfrm>
            <a:off x="8006389" y="2912447"/>
            <a:ext cx="674370" cy="0"/>
          </a:xfrm>
          <a:custGeom>
            <a:avLst/>
            <a:gdLst/>
            <a:ahLst/>
            <a:cxnLst/>
            <a:rect l="l" t="t" r="r" b="b"/>
            <a:pathLst>
              <a:path w="674370">
                <a:moveTo>
                  <a:pt x="674090" y="0"/>
                </a:moveTo>
                <a:lnTo>
                  <a:pt x="0" y="0"/>
                </a:lnTo>
              </a:path>
            </a:pathLst>
          </a:custGeom>
          <a:ln w="12700">
            <a:solidFill>
              <a:srgbClr val="4A62A4"/>
            </a:solidFill>
            <a:prstDash val="sys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3" name="object 153"/>
          <p:cNvSpPr/>
          <p:nvPr/>
        </p:nvSpPr>
        <p:spPr>
          <a:xfrm>
            <a:off x="7964886" y="2950161"/>
            <a:ext cx="7620" cy="100330"/>
          </a:xfrm>
          <a:custGeom>
            <a:avLst/>
            <a:gdLst/>
            <a:ahLst/>
            <a:cxnLst/>
            <a:rect l="l" t="t" r="r" b="b"/>
            <a:pathLst>
              <a:path w="7620" h="100330">
                <a:moveTo>
                  <a:pt x="2359" y="0"/>
                </a:moveTo>
                <a:lnTo>
                  <a:pt x="373" y="23003"/>
                </a:lnTo>
                <a:lnTo>
                  <a:pt x="0" y="48467"/>
                </a:lnTo>
                <a:lnTo>
                  <a:pt x="2012" y="74739"/>
                </a:lnTo>
                <a:lnTo>
                  <a:pt x="7185" y="100164"/>
                </a:lnTo>
              </a:path>
            </a:pathLst>
          </a:custGeom>
          <a:ln w="12699">
            <a:solidFill>
              <a:srgbClr val="4A62A4"/>
            </a:solidFill>
            <a:prstDash val="sys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4" name="object 154"/>
          <p:cNvSpPr/>
          <p:nvPr/>
        </p:nvSpPr>
        <p:spPr>
          <a:xfrm>
            <a:off x="7902250" y="2944328"/>
            <a:ext cx="46990" cy="102870"/>
          </a:xfrm>
          <a:custGeom>
            <a:avLst/>
            <a:gdLst/>
            <a:ahLst/>
            <a:cxnLst/>
            <a:rect l="l" t="t" r="r" b="b"/>
            <a:pathLst>
              <a:path w="46990" h="102869">
                <a:moveTo>
                  <a:pt x="46634" y="102641"/>
                </a:moveTo>
                <a:lnTo>
                  <a:pt x="31155" y="83742"/>
                </a:lnTo>
                <a:lnTo>
                  <a:pt x="16854" y="60283"/>
                </a:lnTo>
                <a:lnTo>
                  <a:pt x="5784" y="32343"/>
                </a:lnTo>
                <a:lnTo>
                  <a:pt x="0" y="0"/>
                </a:lnTo>
              </a:path>
            </a:pathLst>
          </a:custGeom>
          <a:ln w="12700">
            <a:solidFill>
              <a:srgbClr val="4A62A4"/>
            </a:solidFill>
            <a:prstDash val="sys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5" name="object 155"/>
          <p:cNvSpPr/>
          <p:nvPr/>
        </p:nvSpPr>
        <p:spPr>
          <a:xfrm>
            <a:off x="7798537" y="2835146"/>
            <a:ext cx="12700" cy="49530"/>
          </a:xfrm>
          <a:custGeom>
            <a:avLst/>
            <a:gdLst/>
            <a:ahLst/>
            <a:cxnLst/>
            <a:rect l="l" t="t" r="r" b="b"/>
            <a:pathLst>
              <a:path w="12700" h="49530">
                <a:moveTo>
                  <a:pt x="12293" y="49174"/>
                </a:moveTo>
                <a:lnTo>
                  <a:pt x="8404" y="39842"/>
                </a:lnTo>
                <a:lnTo>
                  <a:pt x="4965" y="28649"/>
                </a:lnTo>
                <a:lnTo>
                  <a:pt x="2117" y="15425"/>
                </a:lnTo>
                <a:lnTo>
                  <a:pt x="0" y="0"/>
                </a:lnTo>
              </a:path>
            </a:pathLst>
          </a:custGeom>
          <a:ln w="12700">
            <a:solidFill>
              <a:srgbClr val="4A62A4"/>
            </a:solidFill>
            <a:prstDash val="sys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6" name="object 156"/>
          <p:cNvSpPr/>
          <p:nvPr/>
        </p:nvSpPr>
        <p:spPr>
          <a:xfrm>
            <a:off x="7797038" y="2481139"/>
            <a:ext cx="1270" cy="38100"/>
          </a:xfrm>
          <a:custGeom>
            <a:avLst/>
            <a:gdLst/>
            <a:ahLst/>
            <a:cxnLst/>
            <a:rect l="l" t="t" r="r" b="b"/>
            <a:pathLst>
              <a:path w="1270" h="38100">
                <a:moveTo>
                  <a:pt x="0" y="37490"/>
                </a:moveTo>
                <a:lnTo>
                  <a:pt x="0" y="19164"/>
                </a:lnTo>
                <a:lnTo>
                  <a:pt x="0" y="11391"/>
                </a:lnTo>
                <a:lnTo>
                  <a:pt x="876" y="0"/>
                </a:lnTo>
              </a:path>
            </a:pathLst>
          </a:custGeom>
          <a:ln w="12700">
            <a:solidFill>
              <a:srgbClr val="4A62A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7" name="object 157"/>
          <p:cNvSpPr/>
          <p:nvPr/>
        </p:nvSpPr>
        <p:spPr>
          <a:xfrm>
            <a:off x="7825346" y="2391210"/>
            <a:ext cx="36830" cy="6985"/>
          </a:xfrm>
          <a:custGeom>
            <a:avLst/>
            <a:gdLst/>
            <a:ahLst/>
            <a:cxnLst/>
            <a:rect l="l" t="t" r="r" b="b"/>
            <a:pathLst>
              <a:path w="36829" h="6985">
                <a:moveTo>
                  <a:pt x="0" y="6527"/>
                </a:moveTo>
                <a:lnTo>
                  <a:pt x="4952" y="2413"/>
                </a:lnTo>
                <a:lnTo>
                  <a:pt x="10769" y="0"/>
                </a:lnTo>
                <a:lnTo>
                  <a:pt x="17614" y="0"/>
                </a:lnTo>
                <a:lnTo>
                  <a:pt x="36207" y="0"/>
                </a:lnTo>
              </a:path>
            </a:pathLst>
          </a:custGeom>
          <a:ln w="12699">
            <a:solidFill>
              <a:srgbClr val="4A62A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8" name="object 158"/>
          <p:cNvSpPr/>
          <p:nvPr/>
        </p:nvSpPr>
        <p:spPr>
          <a:xfrm>
            <a:off x="8749830" y="2391210"/>
            <a:ext cx="36195" cy="8255"/>
          </a:xfrm>
          <a:custGeom>
            <a:avLst/>
            <a:gdLst/>
            <a:ahLst/>
            <a:cxnLst/>
            <a:rect l="l" t="t" r="r" b="b"/>
            <a:pathLst>
              <a:path w="36195" h="8255">
                <a:moveTo>
                  <a:pt x="0" y="0"/>
                </a:moveTo>
                <a:lnTo>
                  <a:pt x="18592" y="0"/>
                </a:lnTo>
                <a:lnTo>
                  <a:pt x="26479" y="0"/>
                </a:lnTo>
                <a:lnTo>
                  <a:pt x="35712" y="7747"/>
                </a:lnTo>
              </a:path>
            </a:pathLst>
          </a:custGeom>
          <a:ln w="12700">
            <a:solidFill>
              <a:srgbClr val="4A62A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9" name="object 159"/>
          <p:cNvSpPr/>
          <p:nvPr/>
        </p:nvSpPr>
        <p:spPr>
          <a:xfrm>
            <a:off x="8813837" y="2481215"/>
            <a:ext cx="635" cy="37465"/>
          </a:xfrm>
          <a:custGeom>
            <a:avLst/>
            <a:gdLst/>
            <a:ahLst/>
            <a:cxnLst/>
            <a:rect l="l" t="t" r="r" b="b"/>
            <a:pathLst>
              <a:path w="634" h="37464">
                <a:moveTo>
                  <a:pt x="0" y="0"/>
                </a:moveTo>
                <a:lnTo>
                  <a:pt x="330" y="5956"/>
                </a:lnTo>
                <a:lnTo>
                  <a:pt x="508" y="12319"/>
                </a:lnTo>
                <a:lnTo>
                  <a:pt x="508" y="19088"/>
                </a:lnTo>
                <a:lnTo>
                  <a:pt x="508" y="37414"/>
                </a:lnTo>
              </a:path>
            </a:pathLst>
          </a:custGeom>
          <a:ln w="12700">
            <a:solidFill>
              <a:srgbClr val="4A62A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0" name="object 160"/>
          <p:cNvSpPr/>
          <p:nvPr/>
        </p:nvSpPr>
        <p:spPr>
          <a:xfrm>
            <a:off x="8813469" y="2785024"/>
            <a:ext cx="1270" cy="38100"/>
          </a:xfrm>
          <a:custGeom>
            <a:avLst/>
            <a:gdLst/>
            <a:ahLst/>
            <a:cxnLst/>
            <a:rect l="l" t="t" r="r" b="b"/>
            <a:pathLst>
              <a:path w="1270" h="38100">
                <a:moveTo>
                  <a:pt x="876" y="0"/>
                </a:moveTo>
                <a:lnTo>
                  <a:pt x="876" y="18326"/>
                </a:lnTo>
                <a:lnTo>
                  <a:pt x="876" y="26098"/>
                </a:lnTo>
                <a:lnTo>
                  <a:pt x="0" y="37490"/>
                </a:lnTo>
              </a:path>
            </a:pathLst>
          </a:custGeom>
          <a:ln w="12700">
            <a:solidFill>
              <a:srgbClr val="4A62A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1" name="object 161"/>
          <p:cNvSpPr/>
          <p:nvPr/>
        </p:nvSpPr>
        <p:spPr>
          <a:xfrm>
            <a:off x="8754173" y="2905916"/>
            <a:ext cx="32384" cy="6985"/>
          </a:xfrm>
          <a:custGeom>
            <a:avLst/>
            <a:gdLst/>
            <a:ahLst/>
            <a:cxnLst/>
            <a:rect l="l" t="t" r="r" b="b"/>
            <a:pathLst>
              <a:path w="32384" h="6985">
                <a:moveTo>
                  <a:pt x="31864" y="0"/>
                </a:moveTo>
                <a:lnTo>
                  <a:pt x="26911" y="4114"/>
                </a:lnTo>
                <a:lnTo>
                  <a:pt x="21094" y="6527"/>
                </a:lnTo>
                <a:lnTo>
                  <a:pt x="14249" y="6527"/>
                </a:lnTo>
                <a:lnTo>
                  <a:pt x="0" y="6527"/>
                </a:lnTo>
              </a:path>
            </a:pathLst>
          </a:custGeom>
          <a:ln w="12700">
            <a:solidFill>
              <a:srgbClr val="4A62A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2" name="object 162"/>
          <p:cNvSpPr/>
          <p:nvPr/>
        </p:nvSpPr>
        <p:spPr>
          <a:xfrm>
            <a:off x="8705342" y="2912443"/>
            <a:ext cx="33020" cy="0"/>
          </a:xfrm>
          <a:custGeom>
            <a:avLst/>
            <a:gdLst/>
            <a:ahLst/>
            <a:cxnLst/>
            <a:rect l="l" t="t" r="r" b="b"/>
            <a:pathLst>
              <a:path w="33020">
                <a:moveTo>
                  <a:pt x="33020" y="0"/>
                </a:moveTo>
                <a:lnTo>
                  <a:pt x="18770" y="0"/>
                </a:lnTo>
                <a:lnTo>
                  <a:pt x="0" y="0"/>
                </a:lnTo>
              </a:path>
            </a:pathLst>
          </a:custGeom>
          <a:ln w="12700">
            <a:solidFill>
              <a:srgbClr val="4A62A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3" name="object 163"/>
          <p:cNvSpPr/>
          <p:nvPr/>
        </p:nvSpPr>
        <p:spPr>
          <a:xfrm>
            <a:off x="7970532" y="2912443"/>
            <a:ext cx="23495" cy="16510"/>
          </a:xfrm>
          <a:custGeom>
            <a:avLst/>
            <a:gdLst/>
            <a:ahLst/>
            <a:cxnLst/>
            <a:rect l="l" t="t" r="r" b="b"/>
            <a:pathLst>
              <a:path w="23495" h="16510">
                <a:moveTo>
                  <a:pt x="23418" y="0"/>
                </a:moveTo>
                <a:lnTo>
                  <a:pt x="4648" y="0"/>
                </a:lnTo>
                <a:lnTo>
                  <a:pt x="3695" y="723"/>
                </a:lnTo>
                <a:lnTo>
                  <a:pt x="1854" y="6794"/>
                </a:lnTo>
                <a:lnTo>
                  <a:pt x="0" y="16408"/>
                </a:lnTo>
              </a:path>
            </a:pathLst>
          </a:custGeom>
          <a:ln w="12700">
            <a:solidFill>
              <a:srgbClr val="4A62A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4" name="object 164"/>
          <p:cNvSpPr/>
          <p:nvPr/>
        </p:nvSpPr>
        <p:spPr>
          <a:xfrm>
            <a:off x="7967408" y="3060564"/>
            <a:ext cx="15875" cy="15875"/>
          </a:xfrm>
          <a:custGeom>
            <a:avLst/>
            <a:gdLst/>
            <a:ahLst/>
            <a:cxnLst/>
            <a:rect l="l" t="t" r="r" b="b"/>
            <a:pathLst>
              <a:path w="15875" h="15875">
                <a:moveTo>
                  <a:pt x="8039" y="0"/>
                </a:moveTo>
                <a:lnTo>
                  <a:pt x="10096" y="5461"/>
                </a:lnTo>
                <a:lnTo>
                  <a:pt x="12522" y="10655"/>
                </a:lnTo>
                <a:lnTo>
                  <a:pt x="15328" y="15481"/>
                </a:lnTo>
                <a:lnTo>
                  <a:pt x="9055" y="11620"/>
                </a:lnTo>
                <a:lnTo>
                  <a:pt x="0" y="4038"/>
                </a:lnTo>
              </a:path>
            </a:pathLst>
          </a:custGeom>
          <a:ln w="12700">
            <a:solidFill>
              <a:srgbClr val="4A62A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5" name="object 165"/>
          <p:cNvSpPr/>
          <p:nvPr/>
        </p:nvSpPr>
        <p:spPr>
          <a:xfrm>
            <a:off x="7884921" y="2912443"/>
            <a:ext cx="18415" cy="19685"/>
          </a:xfrm>
          <a:custGeom>
            <a:avLst/>
            <a:gdLst/>
            <a:ahLst/>
            <a:cxnLst/>
            <a:rect l="l" t="t" r="r" b="b"/>
            <a:pathLst>
              <a:path w="18415" h="19685">
                <a:moveTo>
                  <a:pt x="16941" y="19100"/>
                </a:moveTo>
                <a:lnTo>
                  <a:pt x="16992" y="12915"/>
                </a:lnTo>
                <a:lnTo>
                  <a:pt x="17411" y="6553"/>
                </a:lnTo>
                <a:lnTo>
                  <a:pt x="18224" y="0"/>
                </a:lnTo>
                <a:lnTo>
                  <a:pt x="0" y="0"/>
                </a:lnTo>
              </a:path>
            </a:pathLst>
          </a:custGeom>
          <a:ln w="12700">
            <a:solidFill>
              <a:srgbClr val="4A62A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6" name="object 166"/>
          <p:cNvSpPr/>
          <p:nvPr/>
        </p:nvSpPr>
        <p:spPr>
          <a:xfrm>
            <a:off x="7825841" y="2904684"/>
            <a:ext cx="35560" cy="8255"/>
          </a:xfrm>
          <a:custGeom>
            <a:avLst/>
            <a:gdLst/>
            <a:ahLst/>
            <a:cxnLst/>
            <a:rect l="l" t="t" r="r" b="b"/>
            <a:pathLst>
              <a:path w="35559" h="8255">
                <a:moveTo>
                  <a:pt x="35344" y="7759"/>
                </a:moveTo>
                <a:lnTo>
                  <a:pt x="17119" y="7759"/>
                </a:lnTo>
                <a:lnTo>
                  <a:pt x="9232" y="7759"/>
                </a:lnTo>
                <a:lnTo>
                  <a:pt x="0" y="0"/>
                </a:lnTo>
              </a:path>
            </a:pathLst>
          </a:custGeom>
          <a:ln w="12700">
            <a:solidFill>
              <a:srgbClr val="4A62A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7" name="object 167"/>
          <p:cNvSpPr/>
          <p:nvPr/>
        </p:nvSpPr>
        <p:spPr>
          <a:xfrm>
            <a:off x="7797038" y="2785024"/>
            <a:ext cx="635" cy="37465"/>
          </a:xfrm>
          <a:custGeom>
            <a:avLst/>
            <a:gdLst/>
            <a:ahLst/>
            <a:cxnLst/>
            <a:rect l="l" t="t" r="r" b="b"/>
            <a:pathLst>
              <a:path w="634" h="37464">
                <a:moveTo>
                  <a:pt x="508" y="37414"/>
                </a:moveTo>
                <a:lnTo>
                  <a:pt x="177" y="31457"/>
                </a:lnTo>
                <a:lnTo>
                  <a:pt x="0" y="25095"/>
                </a:lnTo>
                <a:lnTo>
                  <a:pt x="0" y="18326"/>
                </a:lnTo>
                <a:lnTo>
                  <a:pt x="0" y="0"/>
                </a:lnTo>
              </a:path>
            </a:pathLst>
          </a:custGeom>
          <a:ln w="12700">
            <a:solidFill>
              <a:srgbClr val="4A62A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8" name="object 168"/>
          <p:cNvSpPr txBox="1"/>
          <p:nvPr/>
        </p:nvSpPr>
        <p:spPr>
          <a:xfrm>
            <a:off x="7908017" y="2428708"/>
            <a:ext cx="774700" cy="355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8300"/>
              </a:lnSpc>
              <a:spcBef>
                <a:spcPts val="100"/>
              </a:spcBef>
            </a:pPr>
            <a:r>
              <a:rPr sz="1000" i="1" spc="-5" dirty="0">
                <a:solidFill>
                  <a:srgbClr val="231F20"/>
                </a:solidFill>
                <a:latin typeface="Roboto"/>
                <a:cs typeface="Roboto"/>
              </a:rPr>
              <a:t>What </a:t>
            </a:r>
            <a:r>
              <a:rPr sz="1000" i="1" dirty="0">
                <a:solidFill>
                  <a:srgbClr val="231F20"/>
                </a:solidFill>
                <a:latin typeface="Roboto"/>
                <a:cs typeface="Roboto"/>
              </a:rPr>
              <a:t>was</a:t>
            </a:r>
            <a:r>
              <a:rPr sz="1000" i="1" spc="-90" dirty="0">
                <a:solidFill>
                  <a:srgbClr val="231F20"/>
                </a:solidFill>
                <a:latin typeface="Roboto"/>
                <a:cs typeface="Roboto"/>
              </a:rPr>
              <a:t> </a:t>
            </a:r>
            <a:r>
              <a:rPr sz="1000" i="1" dirty="0">
                <a:solidFill>
                  <a:srgbClr val="231F20"/>
                </a:solidFill>
                <a:latin typeface="Roboto"/>
                <a:cs typeface="Roboto"/>
              </a:rPr>
              <a:t>the  </a:t>
            </a:r>
            <a:r>
              <a:rPr sz="1000" i="1" spc="-5" dirty="0">
                <a:solidFill>
                  <a:srgbClr val="231F20"/>
                </a:solidFill>
                <a:latin typeface="Roboto"/>
                <a:cs typeface="Roboto"/>
              </a:rPr>
              <a:t>hardest</a:t>
            </a:r>
            <a:r>
              <a:rPr sz="1000" i="1" spc="-45" dirty="0">
                <a:solidFill>
                  <a:srgbClr val="231F20"/>
                </a:solidFill>
                <a:latin typeface="Roboto"/>
                <a:cs typeface="Roboto"/>
              </a:rPr>
              <a:t> </a:t>
            </a:r>
            <a:r>
              <a:rPr sz="1000" i="1" dirty="0">
                <a:solidFill>
                  <a:srgbClr val="231F20"/>
                </a:solidFill>
                <a:latin typeface="Roboto"/>
                <a:cs typeface="Roboto"/>
              </a:rPr>
              <a:t>part?</a:t>
            </a:r>
            <a:endParaRPr sz="1000">
              <a:latin typeface="Roboto"/>
              <a:cs typeface="Roboto"/>
            </a:endParaRPr>
          </a:p>
        </p:txBody>
      </p:sp>
      <p:sp>
        <p:nvSpPr>
          <p:cNvPr id="169" name="object 169"/>
          <p:cNvSpPr/>
          <p:nvPr/>
        </p:nvSpPr>
        <p:spPr>
          <a:xfrm>
            <a:off x="7237183" y="5017896"/>
            <a:ext cx="800860" cy="587057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0" name="object 170"/>
          <p:cNvSpPr/>
          <p:nvPr/>
        </p:nvSpPr>
        <p:spPr>
          <a:xfrm>
            <a:off x="7237190" y="5017890"/>
            <a:ext cx="801370" cy="587375"/>
          </a:xfrm>
          <a:custGeom>
            <a:avLst/>
            <a:gdLst/>
            <a:ahLst/>
            <a:cxnLst/>
            <a:rect l="l" t="t" r="r" b="b"/>
            <a:pathLst>
              <a:path w="801370" h="587375">
                <a:moveTo>
                  <a:pt x="78574" y="0"/>
                </a:moveTo>
                <a:lnTo>
                  <a:pt x="33148" y="1227"/>
                </a:lnTo>
                <a:lnTo>
                  <a:pt x="9821" y="9821"/>
                </a:lnTo>
                <a:lnTo>
                  <a:pt x="1227" y="33148"/>
                </a:lnTo>
                <a:lnTo>
                  <a:pt x="0" y="78574"/>
                </a:lnTo>
                <a:lnTo>
                  <a:pt x="0" y="508469"/>
                </a:lnTo>
                <a:lnTo>
                  <a:pt x="1227" y="553903"/>
                </a:lnTo>
                <a:lnTo>
                  <a:pt x="9821" y="577234"/>
                </a:lnTo>
                <a:lnTo>
                  <a:pt x="33148" y="585829"/>
                </a:lnTo>
                <a:lnTo>
                  <a:pt x="78574" y="587057"/>
                </a:lnTo>
                <a:lnTo>
                  <a:pt x="722274" y="587057"/>
                </a:lnTo>
                <a:lnTo>
                  <a:pt x="767700" y="585829"/>
                </a:lnTo>
                <a:lnTo>
                  <a:pt x="791027" y="577234"/>
                </a:lnTo>
                <a:lnTo>
                  <a:pt x="799621" y="553903"/>
                </a:lnTo>
                <a:lnTo>
                  <a:pt x="800849" y="508469"/>
                </a:lnTo>
                <a:lnTo>
                  <a:pt x="800849" y="78574"/>
                </a:lnTo>
                <a:lnTo>
                  <a:pt x="799621" y="33148"/>
                </a:lnTo>
                <a:lnTo>
                  <a:pt x="791027" y="9821"/>
                </a:lnTo>
                <a:lnTo>
                  <a:pt x="767700" y="1227"/>
                </a:lnTo>
                <a:lnTo>
                  <a:pt x="722274" y="0"/>
                </a:lnTo>
                <a:lnTo>
                  <a:pt x="78574" y="0"/>
                </a:lnTo>
                <a:close/>
              </a:path>
            </a:pathLst>
          </a:custGeom>
          <a:ln w="12700">
            <a:solidFill>
              <a:srgbClr val="85B0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1" name="object 171"/>
          <p:cNvSpPr/>
          <p:nvPr/>
        </p:nvSpPr>
        <p:spPr>
          <a:xfrm>
            <a:off x="8600185" y="5011089"/>
            <a:ext cx="798347" cy="600646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2" name="object 172"/>
          <p:cNvSpPr/>
          <p:nvPr/>
        </p:nvSpPr>
        <p:spPr>
          <a:xfrm>
            <a:off x="8600193" y="5011096"/>
            <a:ext cx="801370" cy="600710"/>
          </a:xfrm>
          <a:custGeom>
            <a:avLst/>
            <a:gdLst/>
            <a:ahLst/>
            <a:cxnLst/>
            <a:rect l="l" t="t" r="r" b="b"/>
            <a:pathLst>
              <a:path w="801370" h="600710">
                <a:moveTo>
                  <a:pt x="78574" y="0"/>
                </a:moveTo>
                <a:lnTo>
                  <a:pt x="33148" y="1227"/>
                </a:lnTo>
                <a:lnTo>
                  <a:pt x="9821" y="9821"/>
                </a:lnTo>
                <a:lnTo>
                  <a:pt x="1227" y="33148"/>
                </a:lnTo>
                <a:lnTo>
                  <a:pt x="0" y="78574"/>
                </a:lnTo>
                <a:lnTo>
                  <a:pt x="0" y="522058"/>
                </a:lnTo>
                <a:lnTo>
                  <a:pt x="1227" y="567492"/>
                </a:lnTo>
                <a:lnTo>
                  <a:pt x="9821" y="590823"/>
                </a:lnTo>
                <a:lnTo>
                  <a:pt x="33148" y="599418"/>
                </a:lnTo>
                <a:lnTo>
                  <a:pt x="78574" y="600646"/>
                </a:lnTo>
                <a:lnTo>
                  <a:pt x="722274" y="600646"/>
                </a:lnTo>
                <a:lnTo>
                  <a:pt x="767700" y="599418"/>
                </a:lnTo>
                <a:lnTo>
                  <a:pt x="791027" y="590823"/>
                </a:lnTo>
                <a:lnTo>
                  <a:pt x="799621" y="567492"/>
                </a:lnTo>
                <a:lnTo>
                  <a:pt x="800849" y="522058"/>
                </a:lnTo>
                <a:lnTo>
                  <a:pt x="800849" y="78574"/>
                </a:lnTo>
                <a:lnTo>
                  <a:pt x="799621" y="33148"/>
                </a:lnTo>
                <a:lnTo>
                  <a:pt x="791027" y="9821"/>
                </a:lnTo>
                <a:lnTo>
                  <a:pt x="767700" y="1227"/>
                </a:lnTo>
                <a:lnTo>
                  <a:pt x="722274" y="0"/>
                </a:lnTo>
                <a:lnTo>
                  <a:pt x="78574" y="0"/>
                </a:lnTo>
                <a:close/>
              </a:path>
            </a:pathLst>
          </a:custGeom>
          <a:ln w="12700">
            <a:solidFill>
              <a:srgbClr val="85B0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3" name="object 173"/>
          <p:cNvSpPr/>
          <p:nvPr/>
        </p:nvSpPr>
        <p:spPr>
          <a:xfrm>
            <a:off x="5889078" y="5017896"/>
            <a:ext cx="782116" cy="587057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4" name="object 174"/>
          <p:cNvSpPr/>
          <p:nvPr/>
        </p:nvSpPr>
        <p:spPr>
          <a:xfrm>
            <a:off x="5889072" y="5017891"/>
            <a:ext cx="782320" cy="587375"/>
          </a:xfrm>
          <a:custGeom>
            <a:avLst/>
            <a:gdLst/>
            <a:ahLst/>
            <a:cxnLst/>
            <a:rect l="l" t="t" r="r" b="b"/>
            <a:pathLst>
              <a:path w="782320" h="587375">
                <a:moveTo>
                  <a:pt x="50660" y="0"/>
                </a:moveTo>
                <a:lnTo>
                  <a:pt x="21372" y="791"/>
                </a:lnTo>
                <a:lnTo>
                  <a:pt x="6332" y="6332"/>
                </a:lnTo>
                <a:lnTo>
                  <a:pt x="791" y="21372"/>
                </a:lnTo>
                <a:lnTo>
                  <a:pt x="0" y="50660"/>
                </a:lnTo>
                <a:lnTo>
                  <a:pt x="0" y="536397"/>
                </a:lnTo>
                <a:lnTo>
                  <a:pt x="791" y="565685"/>
                </a:lnTo>
                <a:lnTo>
                  <a:pt x="6332" y="580724"/>
                </a:lnTo>
                <a:lnTo>
                  <a:pt x="21372" y="586265"/>
                </a:lnTo>
                <a:lnTo>
                  <a:pt x="50660" y="587057"/>
                </a:lnTo>
                <a:lnTo>
                  <a:pt x="731469" y="587057"/>
                </a:lnTo>
                <a:lnTo>
                  <a:pt x="760749" y="586265"/>
                </a:lnTo>
                <a:lnTo>
                  <a:pt x="775785" y="580724"/>
                </a:lnTo>
                <a:lnTo>
                  <a:pt x="781325" y="565685"/>
                </a:lnTo>
                <a:lnTo>
                  <a:pt x="782116" y="536397"/>
                </a:lnTo>
                <a:lnTo>
                  <a:pt x="782116" y="50660"/>
                </a:lnTo>
                <a:lnTo>
                  <a:pt x="781325" y="21372"/>
                </a:lnTo>
                <a:lnTo>
                  <a:pt x="775785" y="6332"/>
                </a:lnTo>
                <a:lnTo>
                  <a:pt x="760749" y="791"/>
                </a:lnTo>
                <a:lnTo>
                  <a:pt x="731469" y="0"/>
                </a:lnTo>
                <a:lnTo>
                  <a:pt x="50660" y="0"/>
                </a:lnTo>
                <a:close/>
              </a:path>
            </a:pathLst>
          </a:custGeom>
          <a:ln w="12700">
            <a:solidFill>
              <a:srgbClr val="85B0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5" name="object 175"/>
          <p:cNvSpPr txBox="1"/>
          <p:nvPr/>
        </p:nvSpPr>
        <p:spPr>
          <a:xfrm>
            <a:off x="5870026" y="5543405"/>
            <a:ext cx="1125220" cy="1460500"/>
          </a:xfrm>
          <a:prstGeom prst="rect">
            <a:avLst/>
          </a:prstGeom>
        </p:spPr>
        <p:txBody>
          <a:bodyPr vert="horz" wrap="square" lIns="0" tIns="825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50"/>
              </a:spcBef>
            </a:pPr>
            <a:r>
              <a:rPr sz="1000" b="1" spc="-5" dirty="0">
                <a:solidFill>
                  <a:srgbClr val="85B033"/>
                </a:solidFill>
                <a:latin typeface="Roboto"/>
                <a:cs typeface="Roboto"/>
              </a:rPr>
              <a:t>Other</a:t>
            </a:r>
            <a:r>
              <a:rPr sz="1000" b="1" spc="-15" dirty="0">
                <a:solidFill>
                  <a:srgbClr val="85B033"/>
                </a:solidFill>
                <a:latin typeface="Roboto"/>
                <a:cs typeface="Roboto"/>
              </a:rPr>
              <a:t> </a:t>
            </a:r>
            <a:r>
              <a:rPr sz="1000" b="1" spc="-5" dirty="0">
                <a:solidFill>
                  <a:srgbClr val="85B033"/>
                </a:solidFill>
                <a:latin typeface="Roboto"/>
                <a:cs typeface="Roboto"/>
              </a:rPr>
              <a:t>Names</a:t>
            </a:r>
            <a:endParaRPr sz="1000">
              <a:latin typeface="Roboto"/>
              <a:cs typeface="Roboto"/>
            </a:endParaRPr>
          </a:p>
          <a:p>
            <a:pPr marL="12700" marR="79375">
              <a:lnSpc>
                <a:spcPct val="108300"/>
              </a:lnSpc>
              <a:spcBef>
                <a:spcPts val="450"/>
              </a:spcBef>
            </a:pPr>
            <a:r>
              <a:rPr sz="1000" spc="-5" dirty="0">
                <a:solidFill>
                  <a:srgbClr val="4C4D4F"/>
                </a:solidFill>
                <a:latin typeface="Roboto"/>
                <a:cs typeface="Roboto"/>
              </a:rPr>
              <a:t>Animate </a:t>
            </a:r>
            <a:r>
              <a:rPr sz="1000" dirty="0">
                <a:solidFill>
                  <a:srgbClr val="4C4D4F"/>
                </a:solidFill>
                <a:latin typeface="Roboto"/>
                <a:cs typeface="Roboto"/>
              </a:rPr>
              <a:t>the  name </a:t>
            </a:r>
            <a:r>
              <a:rPr sz="1000" spc="-5" dirty="0">
                <a:solidFill>
                  <a:srgbClr val="4C4D4F"/>
                </a:solidFill>
                <a:latin typeface="Roboto"/>
                <a:cs typeface="Roboto"/>
              </a:rPr>
              <a:t>of </a:t>
            </a:r>
            <a:r>
              <a:rPr sz="1000" dirty="0">
                <a:solidFill>
                  <a:srgbClr val="4C4D4F"/>
                </a:solidFill>
                <a:latin typeface="Roboto"/>
                <a:cs typeface="Roboto"/>
              </a:rPr>
              <a:t>a</a:t>
            </a:r>
            <a:r>
              <a:rPr sz="1000" spc="-65" dirty="0">
                <a:solidFill>
                  <a:srgbClr val="4C4D4F"/>
                </a:solidFill>
                <a:latin typeface="Roboto"/>
                <a:cs typeface="Roboto"/>
              </a:rPr>
              <a:t> </a:t>
            </a:r>
            <a:r>
              <a:rPr sz="1000" spc="-10" dirty="0">
                <a:solidFill>
                  <a:srgbClr val="4C4D4F"/>
                </a:solidFill>
                <a:latin typeface="Roboto"/>
                <a:cs typeface="Roboto"/>
              </a:rPr>
              <a:t>favorite  </a:t>
            </a:r>
            <a:r>
              <a:rPr sz="1000" spc="-5" dirty="0">
                <a:solidFill>
                  <a:srgbClr val="4C4D4F"/>
                </a:solidFill>
                <a:latin typeface="Roboto"/>
                <a:cs typeface="Roboto"/>
              </a:rPr>
              <a:t>character from </a:t>
            </a:r>
            <a:r>
              <a:rPr sz="1000" dirty="0">
                <a:solidFill>
                  <a:srgbClr val="4C4D4F"/>
                </a:solidFill>
                <a:latin typeface="Roboto"/>
                <a:cs typeface="Roboto"/>
              </a:rPr>
              <a:t>a  </a:t>
            </a:r>
            <a:r>
              <a:rPr sz="1000" spc="-5" dirty="0">
                <a:solidFill>
                  <a:srgbClr val="4C4D4F"/>
                </a:solidFill>
                <a:latin typeface="Roboto"/>
                <a:cs typeface="Roboto"/>
              </a:rPr>
              <a:t>book or movie.</a:t>
            </a:r>
            <a:r>
              <a:rPr sz="1000" spc="-70" dirty="0">
                <a:solidFill>
                  <a:srgbClr val="4C4D4F"/>
                </a:solidFill>
                <a:latin typeface="Roboto"/>
                <a:cs typeface="Roboto"/>
              </a:rPr>
              <a:t> </a:t>
            </a:r>
            <a:r>
              <a:rPr sz="1000" spc="-25" dirty="0">
                <a:solidFill>
                  <a:srgbClr val="4C4D4F"/>
                </a:solidFill>
                <a:latin typeface="Roboto"/>
                <a:cs typeface="Roboto"/>
              </a:rPr>
              <a:t>Or,</a:t>
            </a:r>
            <a:endParaRPr sz="1000">
              <a:latin typeface="Roboto"/>
              <a:cs typeface="Roboto"/>
            </a:endParaRPr>
          </a:p>
          <a:p>
            <a:pPr marL="12700" marR="5080">
              <a:lnSpc>
                <a:spcPct val="108300"/>
              </a:lnSpc>
            </a:pPr>
            <a:r>
              <a:rPr sz="1000" dirty="0">
                <a:solidFill>
                  <a:srgbClr val="4C4D4F"/>
                </a:solidFill>
                <a:latin typeface="Roboto"/>
                <a:cs typeface="Roboto"/>
              </a:rPr>
              <a:t>animate the letters  </a:t>
            </a:r>
            <a:r>
              <a:rPr sz="1000" spc="-5" dirty="0">
                <a:solidFill>
                  <a:srgbClr val="4C4D4F"/>
                </a:solidFill>
                <a:latin typeface="Roboto"/>
                <a:cs typeface="Roboto"/>
              </a:rPr>
              <a:t>of </a:t>
            </a:r>
            <a:r>
              <a:rPr sz="1000" dirty="0">
                <a:solidFill>
                  <a:srgbClr val="4C4D4F"/>
                </a:solidFill>
                <a:latin typeface="Roboto"/>
                <a:cs typeface="Roboto"/>
              </a:rPr>
              <a:t>the name </a:t>
            </a:r>
            <a:r>
              <a:rPr sz="1000" spc="-5" dirty="0">
                <a:solidFill>
                  <a:srgbClr val="4C4D4F"/>
                </a:solidFill>
                <a:latin typeface="Roboto"/>
                <a:cs typeface="Roboto"/>
              </a:rPr>
              <a:t>of</a:t>
            </a:r>
            <a:r>
              <a:rPr sz="1000" spc="-80" dirty="0">
                <a:solidFill>
                  <a:srgbClr val="4C4D4F"/>
                </a:solidFill>
                <a:latin typeface="Roboto"/>
                <a:cs typeface="Roboto"/>
              </a:rPr>
              <a:t> </a:t>
            </a:r>
            <a:r>
              <a:rPr sz="1000" spc="-10" dirty="0">
                <a:solidFill>
                  <a:srgbClr val="4C4D4F"/>
                </a:solidFill>
                <a:latin typeface="Roboto"/>
                <a:cs typeface="Roboto"/>
              </a:rPr>
              <a:t>your  </a:t>
            </a:r>
            <a:r>
              <a:rPr sz="1000" dirty="0">
                <a:solidFill>
                  <a:srgbClr val="4C4D4F"/>
                </a:solidFill>
                <a:latin typeface="Roboto"/>
                <a:cs typeface="Roboto"/>
              </a:rPr>
              <a:t>school </a:t>
            </a:r>
            <a:r>
              <a:rPr sz="1000" spc="-5" dirty="0">
                <a:solidFill>
                  <a:srgbClr val="4C4D4F"/>
                </a:solidFill>
                <a:latin typeface="Roboto"/>
                <a:cs typeface="Roboto"/>
              </a:rPr>
              <a:t>or</a:t>
            </a:r>
            <a:r>
              <a:rPr sz="1000" spc="-25" dirty="0">
                <a:solidFill>
                  <a:srgbClr val="4C4D4F"/>
                </a:solidFill>
                <a:latin typeface="Roboto"/>
                <a:cs typeface="Roboto"/>
              </a:rPr>
              <a:t> </a:t>
            </a:r>
            <a:r>
              <a:rPr sz="1000" spc="-10" dirty="0">
                <a:solidFill>
                  <a:srgbClr val="4C4D4F"/>
                </a:solidFill>
                <a:latin typeface="Roboto"/>
                <a:cs typeface="Roboto"/>
              </a:rPr>
              <a:t>town.</a:t>
            </a:r>
            <a:endParaRPr sz="1000">
              <a:latin typeface="Roboto"/>
              <a:cs typeface="Roboto"/>
            </a:endParaRPr>
          </a:p>
        </p:txBody>
      </p:sp>
      <p:sp>
        <p:nvSpPr>
          <p:cNvPr id="179" name="object 179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25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spc="-10" dirty="0"/>
              <a:t>scratch.mit.edu/ideas</a:t>
            </a:r>
          </a:p>
        </p:txBody>
      </p:sp>
      <p:sp>
        <p:nvSpPr>
          <p:cNvPr id="180" name="object 180"/>
          <p:cNvSpPr txBox="1"/>
          <p:nvPr/>
        </p:nvSpPr>
        <p:spPr>
          <a:xfrm>
            <a:off x="7372604" y="7401114"/>
            <a:ext cx="1400810" cy="189230"/>
          </a:xfrm>
          <a:prstGeom prst="rect">
            <a:avLst/>
          </a:prstGeom>
        </p:spPr>
        <p:txBody>
          <a:bodyPr vert="horz" wrap="square" lIns="0" tIns="25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sz="1100" b="1" spc="-10" dirty="0">
                <a:solidFill>
                  <a:srgbClr val="F8991C"/>
                </a:solidFill>
                <a:latin typeface="Roboto"/>
                <a:cs typeface="Roboto"/>
              </a:rPr>
              <a:t>scratch.mit.edu/ideas</a:t>
            </a:r>
            <a:endParaRPr sz="1100">
              <a:latin typeface="Roboto"/>
              <a:cs typeface="Roboto"/>
            </a:endParaRPr>
          </a:p>
        </p:txBody>
      </p:sp>
      <p:sp>
        <p:nvSpPr>
          <p:cNvPr id="181" name="object 181"/>
          <p:cNvSpPr txBox="1"/>
          <p:nvPr/>
        </p:nvSpPr>
        <p:spPr>
          <a:xfrm>
            <a:off x="4666797" y="7422043"/>
            <a:ext cx="106045" cy="189230"/>
          </a:xfrm>
          <a:prstGeom prst="rect">
            <a:avLst/>
          </a:prstGeom>
        </p:spPr>
        <p:txBody>
          <a:bodyPr vert="horz" wrap="square" lIns="0" tIns="25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sz="1100" b="1" dirty="0">
                <a:solidFill>
                  <a:srgbClr val="FFFFFF"/>
                </a:solidFill>
                <a:latin typeface="Roboto"/>
                <a:cs typeface="Roboto"/>
              </a:rPr>
              <a:t>7</a:t>
            </a:r>
            <a:endParaRPr sz="1100">
              <a:latin typeface="Roboto"/>
              <a:cs typeface="Roboto"/>
            </a:endParaRPr>
          </a:p>
        </p:txBody>
      </p:sp>
      <p:sp>
        <p:nvSpPr>
          <p:cNvPr id="182" name="object 182"/>
          <p:cNvSpPr txBox="1"/>
          <p:nvPr/>
        </p:nvSpPr>
        <p:spPr>
          <a:xfrm>
            <a:off x="9708698" y="7422043"/>
            <a:ext cx="106045" cy="189230"/>
          </a:xfrm>
          <a:prstGeom prst="rect">
            <a:avLst/>
          </a:prstGeom>
        </p:spPr>
        <p:txBody>
          <a:bodyPr vert="horz" wrap="square" lIns="0" tIns="25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sz="1100" b="1" dirty="0">
                <a:solidFill>
                  <a:srgbClr val="FFFFFF"/>
                </a:solidFill>
                <a:latin typeface="Roboto"/>
                <a:cs typeface="Roboto"/>
              </a:rPr>
              <a:t>8</a:t>
            </a:r>
            <a:endParaRPr sz="1100">
              <a:latin typeface="Roboto"/>
              <a:cs typeface="Roboto"/>
            </a:endParaRPr>
          </a:p>
        </p:txBody>
      </p:sp>
      <p:sp>
        <p:nvSpPr>
          <p:cNvPr id="183" name="object 183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50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spc="45" dirty="0"/>
              <a:t>SCRATCH </a:t>
            </a:r>
            <a:r>
              <a:rPr spc="50" dirty="0"/>
              <a:t>EDUCATOR GUIDE</a:t>
            </a:r>
            <a:r>
              <a:rPr spc="140" dirty="0"/>
              <a:t> </a:t>
            </a:r>
            <a:r>
              <a:rPr dirty="0"/>
              <a:t>•</a:t>
            </a:r>
          </a:p>
        </p:txBody>
      </p:sp>
      <p:sp>
        <p:nvSpPr>
          <p:cNvPr id="184" name="object 184"/>
          <p:cNvSpPr txBox="1"/>
          <p:nvPr/>
        </p:nvSpPr>
        <p:spPr>
          <a:xfrm>
            <a:off x="5714753" y="7448018"/>
            <a:ext cx="1584960" cy="144780"/>
          </a:xfrm>
          <a:prstGeom prst="rect">
            <a:avLst/>
          </a:prstGeom>
        </p:spPr>
        <p:txBody>
          <a:bodyPr vert="horz" wrap="square" lIns="0" tIns="50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sz="800" b="1" spc="45" dirty="0">
                <a:solidFill>
                  <a:srgbClr val="939598"/>
                </a:solidFill>
                <a:latin typeface="Roboto"/>
                <a:cs typeface="Roboto"/>
              </a:rPr>
              <a:t>SCRATCH </a:t>
            </a:r>
            <a:r>
              <a:rPr sz="800" b="1" spc="50" dirty="0">
                <a:solidFill>
                  <a:srgbClr val="939598"/>
                </a:solidFill>
                <a:latin typeface="Roboto"/>
                <a:cs typeface="Roboto"/>
              </a:rPr>
              <a:t>EDUCATOR GUIDE</a:t>
            </a:r>
            <a:r>
              <a:rPr sz="800" b="1" spc="140" dirty="0">
                <a:solidFill>
                  <a:srgbClr val="939598"/>
                </a:solidFill>
                <a:latin typeface="Roboto"/>
                <a:cs typeface="Roboto"/>
              </a:rPr>
              <a:t> </a:t>
            </a:r>
            <a:r>
              <a:rPr sz="800" b="1" dirty="0">
                <a:solidFill>
                  <a:srgbClr val="939598"/>
                </a:solidFill>
                <a:latin typeface="Roboto"/>
                <a:cs typeface="Roboto"/>
              </a:rPr>
              <a:t>•</a:t>
            </a:r>
            <a:endParaRPr sz="800">
              <a:latin typeface="Roboto"/>
              <a:cs typeface="Roboto"/>
            </a:endParaRPr>
          </a:p>
        </p:txBody>
      </p:sp>
      <p:sp>
        <p:nvSpPr>
          <p:cNvPr id="176" name="object 176"/>
          <p:cNvSpPr txBox="1"/>
          <p:nvPr/>
        </p:nvSpPr>
        <p:spPr>
          <a:xfrm>
            <a:off x="7218132" y="5613255"/>
            <a:ext cx="1156335" cy="1365250"/>
          </a:xfrm>
          <a:prstGeom prst="rect">
            <a:avLst/>
          </a:prstGeom>
        </p:spPr>
        <p:txBody>
          <a:bodyPr vert="horz" wrap="square" lIns="0" tIns="27939" rIns="0" bIns="0" rtlCol="0">
            <a:spAutoFit/>
          </a:bodyPr>
          <a:lstStyle/>
          <a:p>
            <a:pPr marL="12700" marR="581025">
              <a:lnSpc>
                <a:spcPts val="1100"/>
              </a:lnSpc>
              <a:spcBef>
                <a:spcPts val="219"/>
              </a:spcBef>
            </a:pPr>
            <a:r>
              <a:rPr sz="1000" b="1" dirty="0">
                <a:solidFill>
                  <a:srgbClr val="85B033"/>
                </a:solidFill>
                <a:latin typeface="Roboto"/>
                <a:cs typeface="Roboto"/>
              </a:rPr>
              <a:t>Start</a:t>
            </a:r>
            <a:r>
              <a:rPr sz="1000" b="1" spc="-75" dirty="0">
                <a:solidFill>
                  <a:srgbClr val="85B033"/>
                </a:solidFill>
                <a:latin typeface="Roboto"/>
                <a:cs typeface="Roboto"/>
              </a:rPr>
              <a:t> </a:t>
            </a:r>
            <a:r>
              <a:rPr sz="1000" b="1" dirty="0">
                <a:solidFill>
                  <a:srgbClr val="85B033"/>
                </a:solidFill>
                <a:latin typeface="Roboto"/>
                <a:cs typeface="Roboto"/>
              </a:rPr>
              <a:t>with  </a:t>
            </a:r>
            <a:r>
              <a:rPr sz="1000" b="1" spc="-5" dirty="0">
                <a:solidFill>
                  <a:srgbClr val="85B033"/>
                </a:solidFill>
                <a:latin typeface="Roboto"/>
                <a:cs typeface="Roboto"/>
              </a:rPr>
              <a:t>an</a:t>
            </a:r>
            <a:r>
              <a:rPr sz="1000" b="1" spc="-55" dirty="0">
                <a:solidFill>
                  <a:srgbClr val="85B033"/>
                </a:solidFill>
                <a:latin typeface="Roboto"/>
                <a:cs typeface="Roboto"/>
              </a:rPr>
              <a:t> </a:t>
            </a:r>
            <a:r>
              <a:rPr sz="1000" b="1" dirty="0">
                <a:solidFill>
                  <a:srgbClr val="85B033"/>
                </a:solidFill>
                <a:latin typeface="Roboto"/>
                <a:cs typeface="Roboto"/>
              </a:rPr>
              <a:t>Image</a:t>
            </a:r>
            <a:endParaRPr sz="1000">
              <a:latin typeface="Roboto"/>
              <a:cs typeface="Roboto"/>
            </a:endParaRPr>
          </a:p>
          <a:p>
            <a:pPr marL="12700" marR="5080">
              <a:lnSpc>
                <a:spcPct val="108300"/>
              </a:lnSpc>
              <a:spcBef>
                <a:spcPts val="430"/>
              </a:spcBef>
            </a:pPr>
            <a:r>
              <a:rPr sz="1000" spc="-5" dirty="0">
                <a:solidFill>
                  <a:srgbClr val="4C4D4F"/>
                </a:solidFill>
                <a:latin typeface="Roboto"/>
                <a:cs typeface="Roboto"/>
              </a:rPr>
              <a:t>Have </a:t>
            </a:r>
            <a:r>
              <a:rPr sz="1000" dirty="0">
                <a:solidFill>
                  <a:srgbClr val="4C4D4F"/>
                </a:solidFill>
                <a:latin typeface="Roboto"/>
                <a:cs typeface="Roboto"/>
              </a:rPr>
              <a:t>participants  </a:t>
            </a:r>
            <a:r>
              <a:rPr sz="1000" spc="-5" dirty="0">
                <a:solidFill>
                  <a:srgbClr val="4C4D4F"/>
                </a:solidFill>
                <a:latin typeface="Roboto"/>
                <a:cs typeface="Roboto"/>
              </a:rPr>
              <a:t>bring </a:t>
            </a:r>
            <a:r>
              <a:rPr sz="1000" dirty="0">
                <a:solidFill>
                  <a:srgbClr val="4C4D4F"/>
                </a:solidFill>
                <a:latin typeface="Roboto"/>
                <a:cs typeface="Roboto"/>
              </a:rPr>
              <a:t>in a </a:t>
            </a:r>
            <a:r>
              <a:rPr sz="1000" spc="-5" dirty="0">
                <a:solidFill>
                  <a:srgbClr val="4C4D4F"/>
                </a:solidFill>
                <a:latin typeface="Roboto"/>
                <a:cs typeface="Roboto"/>
              </a:rPr>
              <a:t>picture</a:t>
            </a:r>
            <a:r>
              <a:rPr sz="1000" spc="-70" dirty="0">
                <a:solidFill>
                  <a:srgbClr val="4C4D4F"/>
                </a:solidFill>
                <a:latin typeface="Roboto"/>
                <a:cs typeface="Roboto"/>
              </a:rPr>
              <a:t> </a:t>
            </a:r>
            <a:r>
              <a:rPr sz="1000" dirty="0">
                <a:solidFill>
                  <a:srgbClr val="4C4D4F"/>
                </a:solidFill>
                <a:latin typeface="Roboto"/>
                <a:cs typeface="Roboto"/>
              </a:rPr>
              <a:t>(or  </a:t>
            </a:r>
            <a:r>
              <a:rPr sz="1000" spc="-10" dirty="0">
                <a:solidFill>
                  <a:srgbClr val="4C4D4F"/>
                </a:solidFill>
                <a:latin typeface="Roboto"/>
                <a:cs typeface="Roboto"/>
              </a:rPr>
              <a:t>find </a:t>
            </a:r>
            <a:r>
              <a:rPr sz="1000" dirty="0">
                <a:solidFill>
                  <a:srgbClr val="4C4D4F"/>
                </a:solidFill>
                <a:latin typeface="Roboto"/>
                <a:cs typeface="Roboto"/>
              </a:rPr>
              <a:t>a </a:t>
            </a:r>
            <a:r>
              <a:rPr sz="1000" spc="-5" dirty="0">
                <a:solidFill>
                  <a:srgbClr val="4C4D4F"/>
                </a:solidFill>
                <a:latin typeface="Roboto"/>
                <a:cs typeface="Roboto"/>
              </a:rPr>
              <a:t>picture on </a:t>
            </a:r>
            <a:r>
              <a:rPr sz="1000" dirty="0">
                <a:solidFill>
                  <a:srgbClr val="4C4D4F"/>
                </a:solidFill>
                <a:latin typeface="Roboto"/>
                <a:cs typeface="Roboto"/>
              </a:rPr>
              <a:t>the  </a:t>
            </a:r>
            <a:r>
              <a:rPr sz="1000" spc="-5" dirty="0">
                <a:solidFill>
                  <a:srgbClr val="4C4D4F"/>
                </a:solidFill>
                <a:latin typeface="Roboto"/>
                <a:cs typeface="Roboto"/>
              </a:rPr>
              <a:t>web) </a:t>
            </a:r>
            <a:r>
              <a:rPr sz="1000" dirty="0">
                <a:solidFill>
                  <a:srgbClr val="4C4D4F"/>
                </a:solidFill>
                <a:latin typeface="Roboto"/>
                <a:cs typeface="Roboto"/>
              </a:rPr>
              <a:t>and animate a  </a:t>
            </a:r>
            <a:r>
              <a:rPr sz="1000" spc="-5" dirty="0">
                <a:solidFill>
                  <a:srgbClr val="4C4D4F"/>
                </a:solidFill>
                <a:latin typeface="Roboto"/>
                <a:cs typeface="Roboto"/>
              </a:rPr>
              <a:t>word </a:t>
            </a:r>
            <a:r>
              <a:rPr sz="1000" dirty="0">
                <a:solidFill>
                  <a:srgbClr val="4C4D4F"/>
                </a:solidFill>
                <a:latin typeface="Roboto"/>
                <a:cs typeface="Roboto"/>
              </a:rPr>
              <a:t>that </a:t>
            </a:r>
            <a:r>
              <a:rPr sz="1000" spc="-5" dirty="0">
                <a:solidFill>
                  <a:srgbClr val="4C4D4F"/>
                </a:solidFill>
                <a:latin typeface="Roboto"/>
                <a:cs typeface="Roboto"/>
              </a:rPr>
              <a:t>goes with  </a:t>
            </a:r>
            <a:r>
              <a:rPr sz="1000" dirty="0">
                <a:solidFill>
                  <a:srgbClr val="4C4D4F"/>
                </a:solidFill>
                <a:latin typeface="Roboto"/>
                <a:cs typeface="Roboto"/>
              </a:rPr>
              <a:t>the</a:t>
            </a:r>
            <a:r>
              <a:rPr sz="1000" spc="-5" dirty="0">
                <a:solidFill>
                  <a:srgbClr val="4C4D4F"/>
                </a:solidFill>
                <a:latin typeface="Roboto"/>
                <a:cs typeface="Roboto"/>
              </a:rPr>
              <a:t> picture.</a:t>
            </a:r>
            <a:endParaRPr sz="1000">
              <a:latin typeface="Roboto"/>
              <a:cs typeface="Roboto"/>
            </a:endParaRPr>
          </a:p>
        </p:txBody>
      </p:sp>
      <p:sp>
        <p:nvSpPr>
          <p:cNvPr id="177" name="object 177"/>
          <p:cNvSpPr txBox="1"/>
          <p:nvPr/>
        </p:nvSpPr>
        <p:spPr>
          <a:xfrm>
            <a:off x="8606535" y="5541430"/>
            <a:ext cx="1123950" cy="1295400"/>
          </a:xfrm>
          <a:prstGeom prst="rect">
            <a:avLst/>
          </a:prstGeom>
        </p:spPr>
        <p:txBody>
          <a:bodyPr vert="horz" wrap="square" lIns="0" tIns="825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50"/>
              </a:spcBef>
            </a:pPr>
            <a:r>
              <a:rPr sz="1000" b="1" spc="-10" dirty="0">
                <a:solidFill>
                  <a:srgbClr val="85B033"/>
                </a:solidFill>
                <a:latin typeface="Roboto"/>
                <a:cs typeface="Roboto"/>
              </a:rPr>
              <a:t>Acrostics</a:t>
            </a:r>
            <a:endParaRPr sz="1000">
              <a:latin typeface="Roboto"/>
              <a:cs typeface="Roboto"/>
            </a:endParaRPr>
          </a:p>
          <a:p>
            <a:pPr marL="12700" marR="5080">
              <a:lnSpc>
                <a:spcPct val="108300"/>
              </a:lnSpc>
              <a:spcBef>
                <a:spcPts val="450"/>
              </a:spcBef>
            </a:pPr>
            <a:r>
              <a:rPr sz="1000" spc="-5" dirty="0">
                <a:solidFill>
                  <a:srgbClr val="4C4D4F"/>
                </a:solidFill>
                <a:latin typeface="Roboto"/>
                <a:cs typeface="Roboto"/>
              </a:rPr>
              <a:t>Make </a:t>
            </a:r>
            <a:r>
              <a:rPr sz="1000" dirty="0">
                <a:solidFill>
                  <a:srgbClr val="4C4D4F"/>
                </a:solidFill>
                <a:latin typeface="Roboto"/>
                <a:cs typeface="Roboto"/>
              </a:rPr>
              <a:t>an</a:t>
            </a:r>
            <a:r>
              <a:rPr sz="1000" spc="-65" dirty="0">
                <a:solidFill>
                  <a:srgbClr val="4C4D4F"/>
                </a:solidFill>
                <a:latin typeface="Roboto"/>
                <a:cs typeface="Roboto"/>
              </a:rPr>
              <a:t> </a:t>
            </a:r>
            <a:r>
              <a:rPr sz="1000" spc="-5" dirty="0">
                <a:solidFill>
                  <a:srgbClr val="4C4D4F"/>
                </a:solidFill>
                <a:latin typeface="Roboto"/>
                <a:cs typeface="Roboto"/>
              </a:rPr>
              <a:t>interactive  acrostic </a:t>
            </a:r>
            <a:r>
              <a:rPr sz="1000" dirty="0">
                <a:solidFill>
                  <a:srgbClr val="4C4D4F"/>
                </a:solidFill>
                <a:latin typeface="Roboto"/>
                <a:cs typeface="Roboto"/>
              </a:rPr>
              <a:t>(a</a:t>
            </a:r>
            <a:r>
              <a:rPr sz="1000" spc="-30" dirty="0">
                <a:solidFill>
                  <a:srgbClr val="4C4D4F"/>
                </a:solidFill>
                <a:latin typeface="Roboto"/>
                <a:cs typeface="Roboto"/>
              </a:rPr>
              <a:t> </a:t>
            </a:r>
            <a:r>
              <a:rPr sz="1000" spc="-5" dirty="0">
                <a:solidFill>
                  <a:srgbClr val="4C4D4F"/>
                </a:solidFill>
                <a:latin typeface="Roboto"/>
                <a:cs typeface="Roboto"/>
              </a:rPr>
              <a:t>poem</a:t>
            </a:r>
            <a:endParaRPr sz="1000">
              <a:latin typeface="Roboto"/>
              <a:cs typeface="Roboto"/>
            </a:endParaRPr>
          </a:p>
          <a:p>
            <a:pPr marL="12700" marR="62865">
              <a:lnSpc>
                <a:spcPct val="108300"/>
              </a:lnSpc>
            </a:pPr>
            <a:r>
              <a:rPr sz="1000" dirty="0">
                <a:solidFill>
                  <a:srgbClr val="4C4D4F"/>
                </a:solidFill>
                <a:latin typeface="Roboto"/>
                <a:cs typeface="Roboto"/>
              </a:rPr>
              <a:t>in </a:t>
            </a:r>
            <a:r>
              <a:rPr sz="1000" spc="-5" dirty="0">
                <a:solidFill>
                  <a:srgbClr val="4C4D4F"/>
                </a:solidFill>
                <a:latin typeface="Roboto"/>
                <a:cs typeface="Roboto"/>
              </a:rPr>
              <a:t>which </a:t>
            </a:r>
            <a:r>
              <a:rPr sz="1000" dirty="0">
                <a:solidFill>
                  <a:srgbClr val="4C4D4F"/>
                </a:solidFill>
                <a:latin typeface="Roboto"/>
                <a:cs typeface="Roboto"/>
              </a:rPr>
              <a:t>the </a:t>
            </a:r>
            <a:r>
              <a:rPr sz="1000" spc="-10" dirty="0">
                <a:solidFill>
                  <a:srgbClr val="4C4D4F"/>
                </a:solidFill>
                <a:latin typeface="Roboto"/>
                <a:cs typeface="Roboto"/>
              </a:rPr>
              <a:t>first  </a:t>
            </a:r>
            <a:r>
              <a:rPr sz="1000" dirty="0">
                <a:solidFill>
                  <a:srgbClr val="4C4D4F"/>
                </a:solidFill>
                <a:latin typeface="Roboto"/>
                <a:cs typeface="Roboto"/>
              </a:rPr>
              <a:t>letters </a:t>
            </a:r>
            <a:r>
              <a:rPr sz="1000" spc="-5" dirty="0">
                <a:solidFill>
                  <a:srgbClr val="4C4D4F"/>
                </a:solidFill>
                <a:latin typeface="Roboto"/>
                <a:cs typeface="Roboto"/>
              </a:rPr>
              <a:t>of </a:t>
            </a:r>
            <a:r>
              <a:rPr sz="1000" dirty="0">
                <a:solidFill>
                  <a:srgbClr val="4C4D4F"/>
                </a:solidFill>
                <a:latin typeface="Roboto"/>
                <a:cs typeface="Roboto"/>
              </a:rPr>
              <a:t>each</a:t>
            </a:r>
            <a:r>
              <a:rPr sz="1000" spc="-95" dirty="0">
                <a:solidFill>
                  <a:srgbClr val="4C4D4F"/>
                </a:solidFill>
                <a:latin typeface="Roboto"/>
                <a:cs typeface="Roboto"/>
              </a:rPr>
              <a:t> </a:t>
            </a:r>
            <a:r>
              <a:rPr sz="1000" dirty="0">
                <a:solidFill>
                  <a:srgbClr val="4C4D4F"/>
                </a:solidFill>
                <a:latin typeface="Roboto"/>
                <a:cs typeface="Roboto"/>
              </a:rPr>
              <a:t>line  spell </a:t>
            </a:r>
            <a:r>
              <a:rPr sz="1000" spc="-5" dirty="0">
                <a:solidFill>
                  <a:srgbClr val="4C4D4F"/>
                </a:solidFill>
                <a:latin typeface="Roboto"/>
                <a:cs typeface="Roboto"/>
              </a:rPr>
              <a:t>out </a:t>
            </a:r>
            <a:r>
              <a:rPr sz="1000" dirty="0">
                <a:solidFill>
                  <a:srgbClr val="4C4D4F"/>
                </a:solidFill>
                <a:latin typeface="Roboto"/>
                <a:cs typeface="Roboto"/>
              </a:rPr>
              <a:t>a </a:t>
            </a:r>
            <a:r>
              <a:rPr sz="1000" spc="-10" dirty="0">
                <a:solidFill>
                  <a:srgbClr val="4C4D4F"/>
                </a:solidFill>
                <a:latin typeface="Roboto"/>
                <a:cs typeface="Roboto"/>
              </a:rPr>
              <a:t>word  </a:t>
            </a:r>
            <a:r>
              <a:rPr sz="1000" spc="-5" dirty="0">
                <a:solidFill>
                  <a:srgbClr val="4C4D4F"/>
                </a:solidFill>
                <a:latin typeface="Roboto"/>
                <a:cs typeface="Roboto"/>
              </a:rPr>
              <a:t>reading</a:t>
            </a:r>
            <a:r>
              <a:rPr sz="1000" spc="-15" dirty="0">
                <a:solidFill>
                  <a:srgbClr val="4C4D4F"/>
                </a:solidFill>
                <a:latin typeface="Roboto"/>
                <a:cs typeface="Roboto"/>
              </a:rPr>
              <a:t> </a:t>
            </a:r>
            <a:r>
              <a:rPr sz="1000" dirty="0">
                <a:solidFill>
                  <a:srgbClr val="4C4D4F"/>
                </a:solidFill>
                <a:latin typeface="Roboto"/>
                <a:cs typeface="Roboto"/>
              </a:rPr>
              <a:t>down).</a:t>
            </a:r>
            <a:endParaRPr sz="1000">
              <a:latin typeface="Roboto"/>
              <a:cs typeface="Roboto"/>
            </a:endParaRPr>
          </a:p>
        </p:txBody>
      </p:sp>
      <p:sp>
        <p:nvSpPr>
          <p:cNvPr id="178" name="object 178"/>
          <p:cNvSpPr txBox="1"/>
          <p:nvPr/>
        </p:nvSpPr>
        <p:spPr>
          <a:xfrm>
            <a:off x="5707418" y="3805830"/>
            <a:ext cx="3775710" cy="9340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5" dirty="0">
                <a:solidFill>
                  <a:srgbClr val="85B033"/>
                </a:solidFill>
                <a:latin typeface="Roboto"/>
                <a:cs typeface="Roboto"/>
              </a:rPr>
              <a:t>What’s</a:t>
            </a:r>
            <a:r>
              <a:rPr sz="1800" b="1" spc="80" dirty="0">
                <a:solidFill>
                  <a:srgbClr val="85B033"/>
                </a:solidFill>
                <a:latin typeface="Roboto"/>
                <a:cs typeface="Roboto"/>
              </a:rPr>
              <a:t> </a:t>
            </a:r>
            <a:r>
              <a:rPr sz="1800" b="1" spc="40" dirty="0">
                <a:solidFill>
                  <a:srgbClr val="85B033"/>
                </a:solidFill>
                <a:latin typeface="Roboto"/>
                <a:cs typeface="Roboto"/>
              </a:rPr>
              <a:t>Next?</a:t>
            </a:r>
            <a:endParaRPr sz="1800">
              <a:latin typeface="Roboto"/>
              <a:cs typeface="Roboto"/>
            </a:endParaRPr>
          </a:p>
          <a:p>
            <a:pPr marL="25400" marR="5080">
              <a:lnSpc>
                <a:spcPts val="1300"/>
              </a:lnSpc>
              <a:spcBef>
                <a:spcPts val="1135"/>
              </a:spcBef>
            </a:pPr>
            <a:r>
              <a:rPr sz="1100" dirty="0">
                <a:solidFill>
                  <a:srgbClr val="4C4D4F"/>
                </a:solidFill>
                <a:latin typeface="Roboto"/>
                <a:cs typeface="Roboto"/>
              </a:rPr>
              <a:t>Participants </a:t>
            </a:r>
            <a:r>
              <a:rPr sz="1100" spc="-5" dirty="0">
                <a:solidFill>
                  <a:srgbClr val="4C4D4F"/>
                </a:solidFill>
                <a:latin typeface="Roboto"/>
                <a:cs typeface="Roboto"/>
              </a:rPr>
              <a:t>can use </a:t>
            </a:r>
            <a:r>
              <a:rPr sz="1100" dirty="0">
                <a:solidFill>
                  <a:srgbClr val="4C4D4F"/>
                </a:solidFill>
                <a:latin typeface="Roboto"/>
                <a:cs typeface="Roboto"/>
              </a:rPr>
              <a:t>the ideas and </a:t>
            </a:r>
            <a:r>
              <a:rPr sz="1100" spc="-5" dirty="0">
                <a:solidFill>
                  <a:srgbClr val="4C4D4F"/>
                </a:solidFill>
                <a:latin typeface="Roboto"/>
                <a:cs typeface="Roboto"/>
              </a:rPr>
              <a:t>concepts </a:t>
            </a:r>
            <a:r>
              <a:rPr sz="1100" spc="-10" dirty="0">
                <a:solidFill>
                  <a:srgbClr val="4C4D4F"/>
                </a:solidFill>
                <a:latin typeface="Roboto"/>
                <a:cs typeface="Roboto"/>
              </a:rPr>
              <a:t>from </a:t>
            </a:r>
            <a:r>
              <a:rPr sz="1100" dirty="0">
                <a:solidFill>
                  <a:srgbClr val="4C4D4F"/>
                </a:solidFill>
                <a:latin typeface="Roboto"/>
                <a:cs typeface="Roboto"/>
              </a:rPr>
              <a:t>this  </a:t>
            </a:r>
            <a:r>
              <a:rPr sz="1100" spc="-5" dirty="0">
                <a:solidFill>
                  <a:srgbClr val="4C4D4F"/>
                </a:solidFill>
                <a:latin typeface="Roboto"/>
                <a:cs typeface="Roboto"/>
              </a:rPr>
              <a:t>workshop </a:t>
            </a:r>
            <a:r>
              <a:rPr sz="1100" spc="-10" dirty="0">
                <a:solidFill>
                  <a:srgbClr val="4C4D4F"/>
                </a:solidFill>
                <a:latin typeface="Roboto"/>
                <a:cs typeface="Roboto"/>
              </a:rPr>
              <a:t>to </a:t>
            </a:r>
            <a:r>
              <a:rPr sz="1100" spc="-5" dirty="0">
                <a:solidFill>
                  <a:srgbClr val="4C4D4F"/>
                </a:solidFill>
                <a:latin typeface="Roboto"/>
                <a:cs typeface="Roboto"/>
              </a:rPr>
              <a:t>create </a:t>
            </a:r>
            <a:r>
              <a:rPr sz="1100" dirty="0">
                <a:solidFill>
                  <a:srgbClr val="4C4D4F"/>
                </a:solidFill>
                <a:latin typeface="Roboto"/>
                <a:cs typeface="Roboto"/>
              </a:rPr>
              <a:t>a </a:t>
            </a:r>
            <a:r>
              <a:rPr sz="1100" spc="-5" dirty="0">
                <a:solidFill>
                  <a:srgbClr val="4C4D4F"/>
                </a:solidFill>
                <a:latin typeface="Roboto"/>
                <a:cs typeface="Roboto"/>
              </a:rPr>
              <a:t>wide variety of projects. Here are </a:t>
            </a:r>
            <a:r>
              <a:rPr sz="1100" dirty="0">
                <a:solidFill>
                  <a:srgbClr val="4C4D4F"/>
                </a:solidFill>
                <a:latin typeface="Roboto"/>
                <a:cs typeface="Roboto"/>
              </a:rPr>
              <a:t>a </a:t>
            </a:r>
            <a:r>
              <a:rPr sz="1100" spc="-5" dirty="0">
                <a:solidFill>
                  <a:srgbClr val="4C4D4F"/>
                </a:solidFill>
                <a:latin typeface="Roboto"/>
                <a:cs typeface="Roboto"/>
              </a:rPr>
              <a:t>few  variations on </a:t>
            </a:r>
            <a:r>
              <a:rPr sz="1100" dirty="0">
                <a:solidFill>
                  <a:srgbClr val="4C4D4F"/>
                </a:solidFill>
                <a:latin typeface="Roboto"/>
                <a:cs typeface="Roboto"/>
              </a:rPr>
              <a:t>the animated name </a:t>
            </a:r>
            <a:r>
              <a:rPr sz="1100" spc="-10" dirty="0">
                <a:solidFill>
                  <a:srgbClr val="4C4D4F"/>
                </a:solidFill>
                <a:latin typeface="Roboto"/>
                <a:cs typeface="Roboto"/>
              </a:rPr>
              <a:t>project </a:t>
            </a:r>
            <a:r>
              <a:rPr sz="1100" spc="-5" dirty="0">
                <a:solidFill>
                  <a:srgbClr val="4C4D4F"/>
                </a:solidFill>
                <a:latin typeface="Roboto"/>
                <a:cs typeface="Roboto"/>
              </a:rPr>
              <a:t>you could</a:t>
            </a:r>
            <a:r>
              <a:rPr sz="1100" spc="-15" dirty="0">
                <a:solidFill>
                  <a:srgbClr val="4C4D4F"/>
                </a:solidFill>
                <a:latin typeface="Roboto"/>
                <a:cs typeface="Roboto"/>
              </a:rPr>
              <a:t> </a:t>
            </a:r>
            <a:r>
              <a:rPr sz="1100" dirty="0">
                <a:solidFill>
                  <a:srgbClr val="4C4D4F"/>
                </a:solidFill>
                <a:latin typeface="Roboto"/>
                <a:cs typeface="Roboto"/>
              </a:rPr>
              <a:t>suggest.</a:t>
            </a:r>
            <a:endParaRPr sz="1100">
              <a:latin typeface="Roboto"/>
              <a:cs typeface="Roboto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</TotalTime>
  <Words>947</Words>
  <Application>Microsoft Macintosh PowerPoint</Application>
  <PresentationFormat>Custom</PresentationFormat>
  <Paragraphs>141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11" baseType="lpstr">
      <vt:lpstr>Calibri</vt:lpstr>
      <vt:lpstr>Montserrat</vt:lpstr>
      <vt:lpstr>Montserrat-Black</vt:lpstr>
      <vt:lpstr>Montserrat-SemiBold</vt:lpstr>
      <vt:lpstr>Roboto</vt:lpstr>
      <vt:lpstr>Roboto-Light</vt:lpstr>
      <vt:lpstr>Office Theme</vt:lpstr>
      <vt:lpstr>PowerPoint Presentation</vt:lpstr>
      <vt:lpstr>Imagine</vt:lpstr>
      <vt:lpstr>Create</vt:lpstr>
      <vt:lpstr>Share</vt:lpstr>
    </vt:vector>
  </TitlesOfParts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Natalie Rusk</cp:lastModifiedBy>
  <cp:revision>5</cp:revision>
  <dcterms:created xsi:type="dcterms:W3CDTF">2020-03-17T02:20:00Z</dcterms:created>
  <dcterms:modified xsi:type="dcterms:W3CDTF">2020-03-17T02:24:03Z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2019-10-29T00:00:00Z</vt:filetime>
  </property>
  <property fmtid="{D5CDD505-2E9C-101B-9397-08002B2CF9AE}" pid="3" name="Creator">
    <vt:lpwstr>Adobe InDesign 14.0 (Macintosh)</vt:lpwstr>
  </property>
  <property fmtid="{D5CDD505-2E9C-101B-9397-08002B2CF9AE}" pid="4" name="LastSaved">
    <vt:filetime>2020-03-17T00:00:00Z</vt:filetime>
  </property>
</Properties>
</file>