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774CCC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774CCC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774CCC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32375" y="115636"/>
            <a:ext cx="0" cy="7554595"/>
          </a:xfrm>
          <a:custGeom>
            <a:avLst/>
            <a:gdLst/>
            <a:ahLst/>
            <a:cxnLst/>
            <a:rect l="l" t="t" r="r" b="b"/>
            <a:pathLst>
              <a:path w="0" h="7554595">
                <a:moveTo>
                  <a:pt x="0" y="0"/>
                </a:moveTo>
                <a:lnTo>
                  <a:pt x="0" y="7554214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5032375" y="9658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5032375" y="767937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5128386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7" y="374903"/>
                </a:lnTo>
                <a:lnTo>
                  <a:pt x="4841747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94614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8" y="374903"/>
                </a:lnTo>
                <a:lnTo>
                  <a:pt x="4841748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337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5454" y="637665"/>
            <a:ext cx="3267491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774CCC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74885" y="7448018"/>
            <a:ext cx="1584960" cy="144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332735" y="7401114"/>
            <a:ext cx="1400810" cy="189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13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7" Type="http://schemas.openxmlformats.org/officeDocument/2006/relationships/image" Target="../media/image27.png"/><Relationship Id="rId18" Type="http://schemas.openxmlformats.org/officeDocument/2006/relationships/image" Target="../media/image28.png"/><Relationship Id="rId19" Type="http://schemas.openxmlformats.org/officeDocument/2006/relationships/image" Target="../media/image29.png"/><Relationship Id="rId20" Type="http://schemas.openxmlformats.org/officeDocument/2006/relationships/image" Target="../media/image30.png"/><Relationship Id="rId21" Type="http://schemas.openxmlformats.org/officeDocument/2006/relationships/image" Target="../media/image31.png"/><Relationship Id="rId22" Type="http://schemas.openxmlformats.org/officeDocument/2006/relationships/image" Target="../media/image32.png"/><Relationship Id="rId23" Type="http://schemas.openxmlformats.org/officeDocument/2006/relationships/image" Target="../media/image33.png"/><Relationship Id="rId24" Type="http://schemas.openxmlformats.org/officeDocument/2006/relationships/image" Target="../media/image34.png"/><Relationship Id="rId25" Type="http://schemas.openxmlformats.org/officeDocument/2006/relationships/image" Target="../media/image35.png"/><Relationship Id="rId26" Type="http://schemas.openxmlformats.org/officeDocument/2006/relationships/image" Target="../media/image36.png"/><Relationship Id="rId27" Type="http://schemas.openxmlformats.org/officeDocument/2006/relationships/image" Target="../media/image37.png"/><Relationship Id="rId28" Type="http://schemas.openxmlformats.org/officeDocument/2006/relationships/image" Target="../media/image3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13.png"/><Relationship Id="rId12" Type="http://schemas.openxmlformats.org/officeDocument/2006/relationships/image" Target="../media/image42.png"/><Relationship Id="rId13" Type="http://schemas.openxmlformats.org/officeDocument/2006/relationships/image" Target="../media/image43.png"/><Relationship Id="rId14" Type="http://schemas.openxmlformats.org/officeDocument/2006/relationships/image" Target="../media/image44.png"/><Relationship Id="rId15" Type="http://schemas.openxmlformats.org/officeDocument/2006/relationships/image" Target="../media/image45.png"/><Relationship Id="rId16" Type="http://schemas.openxmlformats.org/officeDocument/2006/relationships/image" Target="../media/image46.png"/><Relationship Id="rId17" Type="http://schemas.openxmlformats.org/officeDocument/2006/relationships/image" Target="../media/image47.png"/><Relationship Id="rId18" Type="http://schemas.openxmlformats.org/officeDocument/2006/relationships/image" Target="../media/image4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3737" y="219494"/>
            <a:ext cx="20777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IMAGINE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WORLD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4537" y="224046"/>
            <a:ext cx="20777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IMAGINE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WORLD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0246" y="111587"/>
            <a:ext cx="425310" cy="3401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39458" y="111587"/>
            <a:ext cx="425297" cy="340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94067" y="3468966"/>
            <a:ext cx="1847888" cy="13891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4070" y="3468973"/>
            <a:ext cx="1848485" cy="1389380"/>
          </a:xfrm>
          <a:custGeom>
            <a:avLst/>
            <a:gdLst/>
            <a:ahLst/>
            <a:cxnLst/>
            <a:rect l="l" t="t" r="r" b="b"/>
            <a:pathLst>
              <a:path w="1848485" h="1389379">
                <a:moveTo>
                  <a:pt x="169646" y="0"/>
                </a:moveTo>
                <a:lnTo>
                  <a:pt x="71569" y="2650"/>
                </a:lnTo>
                <a:lnTo>
                  <a:pt x="21205" y="21205"/>
                </a:lnTo>
                <a:lnTo>
                  <a:pt x="2650" y="71569"/>
                </a:lnTo>
                <a:lnTo>
                  <a:pt x="0" y="169646"/>
                </a:lnTo>
                <a:lnTo>
                  <a:pt x="0" y="1219530"/>
                </a:lnTo>
                <a:lnTo>
                  <a:pt x="2650" y="1317607"/>
                </a:lnTo>
                <a:lnTo>
                  <a:pt x="21205" y="1367970"/>
                </a:lnTo>
                <a:lnTo>
                  <a:pt x="71569" y="1386526"/>
                </a:lnTo>
                <a:lnTo>
                  <a:pt x="169646" y="1389176"/>
                </a:lnTo>
                <a:lnTo>
                  <a:pt x="1678228" y="1389176"/>
                </a:lnTo>
                <a:lnTo>
                  <a:pt x="1776305" y="1386526"/>
                </a:lnTo>
                <a:lnTo>
                  <a:pt x="1826669" y="1367970"/>
                </a:lnTo>
                <a:lnTo>
                  <a:pt x="1845224" y="1317607"/>
                </a:lnTo>
                <a:lnTo>
                  <a:pt x="1847875" y="1219530"/>
                </a:lnTo>
                <a:lnTo>
                  <a:pt x="1847875" y="169646"/>
                </a:lnTo>
                <a:lnTo>
                  <a:pt x="1845224" y="71569"/>
                </a:lnTo>
                <a:lnTo>
                  <a:pt x="1826669" y="21205"/>
                </a:lnTo>
                <a:lnTo>
                  <a:pt x="1776305" y="2650"/>
                </a:lnTo>
                <a:lnTo>
                  <a:pt x="1678228" y="0"/>
                </a:lnTo>
                <a:lnTo>
                  <a:pt x="169646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03411" y="3468966"/>
            <a:ext cx="1847888" cy="13876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03419" y="3468973"/>
            <a:ext cx="1848485" cy="1389380"/>
          </a:xfrm>
          <a:custGeom>
            <a:avLst/>
            <a:gdLst/>
            <a:ahLst/>
            <a:cxnLst/>
            <a:rect l="l" t="t" r="r" b="b"/>
            <a:pathLst>
              <a:path w="1848485" h="1389379">
                <a:moveTo>
                  <a:pt x="169646" y="0"/>
                </a:moveTo>
                <a:lnTo>
                  <a:pt x="71569" y="2650"/>
                </a:lnTo>
                <a:lnTo>
                  <a:pt x="21205" y="21205"/>
                </a:lnTo>
                <a:lnTo>
                  <a:pt x="2650" y="71569"/>
                </a:lnTo>
                <a:lnTo>
                  <a:pt x="0" y="169646"/>
                </a:lnTo>
                <a:lnTo>
                  <a:pt x="0" y="1219530"/>
                </a:lnTo>
                <a:lnTo>
                  <a:pt x="2650" y="1317607"/>
                </a:lnTo>
                <a:lnTo>
                  <a:pt x="21205" y="1367970"/>
                </a:lnTo>
                <a:lnTo>
                  <a:pt x="71569" y="1386526"/>
                </a:lnTo>
                <a:lnTo>
                  <a:pt x="169646" y="1389176"/>
                </a:lnTo>
                <a:lnTo>
                  <a:pt x="1678228" y="1389176"/>
                </a:lnTo>
                <a:lnTo>
                  <a:pt x="1776305" y="1386526"/>
                </a:lnTo>
                <a:lnTo>
                  <a:pt x="1826669" y="1367970"/>
                </a:lnTo>
                <a:lnTo>
                  <a:pt x="1845224" y="1317607"/>
                </a:lnTo>
                <a:lnTo>
                  <a:pt x="1847875" y="1219530"/>
                </a:lnTo>
                <a:lnTo>
                  <a:pt x="1847875" y="169646"/>
                </a:lnTo>
                <a:lnTo>
                  <a:pt x="1845224" y="71569"/>
                </a:lnTo>
                <a:lnTo>
                  <a:pt x="1826669" y="21205"/>
                </a:lnTo>
                <a:lnTo>
                  <a:pt x="1776305" y="2650"/>
                </a:lnTo>
                <a:lnTo>
                  <a:pt x="1678228" y="0"/>
                </a:lnTo>
                <a:lnTo>
                  <a:pt x="169646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94067" y="4912702"/>
            <a:ext cx="1847888" cy="13891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94070" y="4912702"/>
            <a:ext cx="1848485" cy="1389380"/>
          </a:xfrm>
          <a:custGeom>
            <a:avLst/>
            <a:gdLst/>
            <a:ahLst/>
            <a:cxnLst/>
            <a:rect l="l" t="t" r="r" b="b"/>
            <a:pathLst>
              <a:path w="1848485" h="1389379">
                <a:moveTo>
                  <a:pt x="169646" y="0"/>
                </a:moveTo>
                <a:lnTo>
                  <a:pt x="71569" y="2650"/>
                </a:lnTo>
                <a:lnTo>
                  <a:pt x="21205" y="21205"/>
                </a:lnTo>
                <a:lnTo>
                  <a:pt x="2650" y="71569"/>
                </a:lnTo>
                <a:lnTo>
                  <a:pt x="0" y="169646"/>
                </a:lnTo>
                <a:lnTo>
                  <a:pt x="0" y="1219530"/>
                </a:lnTo>
                <a:lnTo>
                  <a:pt x="2650" y="1317607"/>
                </a:lnTo>
                <a:lnTo>
                  <a:pt x="21205" y="1367970"/>
                </a:lnTo>
                <a:lnTo>
                  <a:pt x="71569" y="1386526"/>
                </a:lnTo>
                <a:lnTo>
                  <a:pt x="169646" y="1389176"/>
                </a:lnTo>
                <a:lnTo>
                  <a:pt x="1678228" y="1389176"/>
                </a:lnTo>
                <a:lnTo>
                  <a:pt x="1776305" y="1386526"/>
                </a:lnTo>
                <a:lnTo>
                  <a:pt x="1826669" y="1367970"/>
                </a:lnTo>
                <a:lnTo>
                  <a:pt x="1845224" y="1317607"/>
                </a:lnTo>
                <a:lnTo>
                  <a:pt x="1847875" y="1219530"/>
                </a:lnTo>
                <a:lnTo>
                  <a:pt x="1847875" y="169646"/>
                </a:lnTo>
                <a:lnTo>
                  <a:pt x="1845224" y="71569"/>
                </a:lnTo>
                <a:lnTo>
                  <a:pt x="1826669" y="21205"/>
                </a:lnTo>
                <a:lnTo>
                  <a:pt x="1776305" y="2650"/>
                </a:lnTo>
                <a:lnTo>
                  <a:pt x="1678228" y="0"/>
                </a:lnTo>
                <a:lnTo>
                  <a:pt x="169646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03411" y="4922736"/>
            <a:ext cx="1847884" cy="137914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03419" y="4912702"/>
            <a:ext cx="1848485" cy="1389380"/>
          </a:xfrm>
          <a:custGeom>
            <a:avLst/>
            <a:gdLst/>
            <a:ahLst/>
            <a:cxnLst/>
            <a:rect l="l" t="t" r="r" b="b"/>
            <a:pathLst>
              <a:path w="1848485" h="1389379">
                <a:moveTo>
                  <a:pt x="169646" y="0"/>
                </a:moveTo>
                <a:lnTo>
                  <a:pt x="71569" y="2650"/>
                </a:lnTo>
                <a:lnTo>
                  <a:pt x="21205" y="21205"/>
                </a:lnTo>
                <a:lnTo>
                  <a:pt x="2650" y="71569"/>
                </a:lnTo>
                <a:lnTo>
                  <a:pt x="0" y="169646"/>
                </a:lnTo>
                <a:lnTo>
                  <a:pt x="0" y="1219530"/>
                </a:lnTo>
                <a:lnTo>
                  <a:pt x="2650" y="1317607"/>
                </a:lnTo>
                <a:lnTo>
                  <a:pt x="21205" y="1367970"/>
                </a:lnTo>
                <a:lnTo>
                  <a:pt x="71569" y="1386526"/>
                </a:lnTo>
                <a:lnTo>
                  <a:pt x="169646" y="1389176"/>
                </a:lnTo>
                <a:lnTo>
                  <a:pt x="1678228" y="1389176"/>
                </a:lnTo>
                <a:lnTo>
                  <a:pt x="1776305" y="1386526"/>
                </a:lnTo>
                <a:lnTo>
                  <a:pt x="1826669" y="1367970"/>
                </a:lnTo>
                <a:lnTo>
                  <a:pt x="1845224" y="1317607"/>
                </a:lnTo>
                <a:lnTo>
                  <a:pt x="1847875" y="1219530"/>
                </a:lnTo>
                <a:lnTo>
                  <a:pt x="1847875" y="169646"/>
                </a:lnTo>
                <a:lnTo>
                  <a:pt x="1845224" y="71569"/>
                </a:lnTo>
                <a:lnTo>
                  <a:pt x="1826669" y="21205"/>
                </a:lnTo>
                <a:lnTo>
                  <a:pt x="1776305" y="2650"/>
                </a:lnTo>
                <a:lnTo>
                  <a:pt x="1678228" y="0"/>
                </a:lnTo>
                <a:lnTo>
                  <a:pt x="169646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7117118" y="2615084"/>
            <a:ext cx="2183130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First, 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gather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as a </a:t>
            </a:r>
            <a:r>
              <a:rPr dirty="0" sz="1500" spc="-10">
                <a:solidFill>
                  <a:srgbClr val="00AEEF"/>
                </a:solidFill>
                <a:latin typeface="Roboto"/>
                <a:cs typeface="Roboto"/>
              </a:rPr>
              <a:t>group</a:t>
            </a:r>
            <a:r>
              <a:rPr dirty="0" sz="1500" spc="-75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00AEEF"/>
                </a:solidFill>
                <a:latin typeface="Roboto"/>
                <a:cs typeface="Roboto"/>
              </a:rPr>
              <a:t>to  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introduce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the theme and  spark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ideas.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051558" y="3955280"/>
            <a:ext cx="407034" cy="307340"/>
          </a:xfrm>
          <a:custGeom>
            <a:avLst/>
            <a:gdLst/>
            <a:ahLst/>
            <a:cxnLst/>
            <a:rect l="l" t="t" r="r" b="b"/>
            <a:pathLst>
              <a:path w="407035" h="307339">
                <a:moveTo>
                  <a:pt x="373456" y="306857"/>
                </a:moveTo>
                <a:lnTo>
                  <a:pt x="33388" y="306857"/>
                </a:lnTo>
                <a:lnTo>
                  <a:pt x="20423" y="304222"/>
                </a:lnTo>
                <a:lnTo>
                  <a:pt x="9807" y="297049"/>
                </a:lnTo>
                <a:lnTo>
                  <a:pt x="2634" y="286433"/>
                </a:lnTo>
                <a:lnTo>
                  <a:pt x="0" y="273469"/>
                </a:lnTo>
                <a:lnTo>
                  <a:pt x="0" y="33388"/>
                </a:lnTo>
                <a:lnTo>
                  <a:pt x="2634" y="20423"/>
                </a:lnTo>
                <a:lnTo>
                  <a:pt x="9807" y="9807"/>
                </a:lnTo>
                <a:lnTo>
                  <a:pt x="20423" y="2634"/>
                </a:lnTo>
                <a:lnTo>
                  <a:pt x="33388" y="0"/>
                </a:lnTo>
                <a:lnTo>
                  <a:pt x="373456" y="0"/>
                </a:lnTo>
                <a:lnTo>
                  <a:pt x="386420" y="2634"/>
                </a:lnTo>
                <a:lnTo>
                  <a:pt x="397036" y="9807"/>
                </a:lnTo>
                <a:lnTo>
                  <a:pt x="404210" y="20423"/>
                </a:lnTo>
                <a:lnTo>
                  <a:pt x="406844" y="33388"/>
                </a:lnTo>
                <a:lnTo>
                  <a:pt x="406844" y="273469"/>
                </a:lnTo>
                <a:lnTo>
                  <a:pt x="404210" y="286433"/>
                </a:lnTo>
                <a:lnTo>
                  <a:pt x="397036" y="297049"/>
                </a:lnTo>
                <a:lnTo>
                  <a:pt x="386420" y="304222"/>
                </a:lnTo>
                <a:lnTo>
                  <a:pt x="373456" y="306857"/>
                </a:lnTo>
                <a:close/>
              </a:path>
            </a:pathLst>
          </a:custGeom>
          <a:ln w="27825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978396" y="4268839"/>
            <a:ext cx="553720" cy="161290"/>
          </a:xfrm>
          <a:custGeom>
            <a:avLst/>
            <a:gdLst/>
            <a:ahLst/>
            <a:cxnLst/>
            <a:rect l="l" t="t" r="r" b="b"/>
            <a:pathLst>
              <a:path w="553720" h="161289">
                <a:moveTo>
                  <a:pt x="41643" y="161023"/>
                </a:moveTo>
                <a:lnTo>
                  <a:pt x="511517" y="161023"/>
                </a:lnTo>
                <a:lnTo>
                  <a:pt x="528650" y="157783"/>
                </a:lnTo>
                <a:lnTo>
                  <a:pt x="543493" y="148550"/>
                </a:lnTo>
                <a:lnTo>
                  <a:pt x="552758" y="134057"/>
                </a:lnTo>
                <a:lnTo>
                  <a:pt x="553161" y="115036"/>
                </a:lnTo>
                <a:lnTo>
                  <a:pt x="538413" y="83624"/>
                </a:lnTo>
                <a:lnTo>
                  <a:pt x="513521" y="45573"/>
                </a:lnTo>
                <a:lnTo>
                  <a:pt x="490081" y="13495"/>
                </a:lnTo>
                <a:lnTo>
                  <a:pt x="479691" y="0"/>
                </a:lnTo>
                <a:lnTo>
                  <a:pt x="73469" y="0"/>
                </a:lnTo>
                <a:lnTo>
                  <a:pt x="35359" y="48589"/>
                </a:lnTo>
                <a:lnTo>
                  <a:pt x="15003" y="76768"/>
                </a:lnTo>
                <a:lnTo>
                  <a:pt x="5512" y="95322"/>
                </a:lnTo>
                <a:lnTo>
                  <a:pt x="0" y="115036"/>
                </a:lnTo>
                <a:lnTo>
                  <a:pt x="404" y="134057"/>
                </a:lnTo>
                <a:lnTo>
                  <a:pt x="9672" y="148550"/>
                </a:lnTo>
                <a:lnTo>
                  <a:pt x="24515" y="157783"/>
                </a:lnTo>
                <a:lnTo>
                  <a:pt x="41643" y="161023"/>
                </a:lnTo>
                <a:close/>
              </a:path>
            </a:pathLst>
          </a:custGeom>
          <a:ln w="27825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028780" y="4376657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 h="0">
                <a:moveTo>
                  <a:pt x="0" y="0"/>
                </a:moveTo>
                <a:lnTo>
                  <a:pt x="451142" y="0"/>
                </a:lnTo>
              </a:path>
            </a:pathLst>
          </a:custGeom>
          <a:ln w="27889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058471" y="4326452"/>
            <a:ext cx="391160" cy="0"/>
          </a:xfrm>
          <a:custGeom>
            <a:avLst/>
            <a:gdLst/>
            <a:ahLst/>
            <a:cxnLst/>
            <a:rect l="l" t="t" r="r" b="b"/>
            <a:pathLst>
              <a:path w="391160" h="0">
                <a:moveTo>
                  <a:pt x="0" y="0"/>
                </a:moveTo>
                <a:lnTo>
                  <a:pt x="390778" y="0"/>
                </a:lnTo>
              </a:path>
            </a:pathLst>
          </a:custGeom>
          <a:ln w="27889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124895" y="4040908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244540" y="3998987"/>
            <a:ext cx="9525" cy="64769"/>
          </a:xfrm>
          <a:custGeom>
            <a:avLst/>
            <a:gdLst/>
            <a:ahLst/>
            <a:cxnLst/>
            <a:rect l="l" t="t" r="r" b="b"/>
            <a:pathLst>
              <a:path w="9525" h="64770">
                <a:moveTo>
                  <a:pt x="9321" y="64693"/>
                </a:moveTo>
                <a:lnTo>
                  <a:pt x="0" y="0"/>
                </a:lnTo>
              </a:path>
            </a:pathLst>
          </a:custGeom>
          <a:ln w="27825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318603" y="4041988"/>
            <a:ext cx="67310" cy="46990"/>
          </a:xfrm>
          <a:custGeom>
            <a:avLst/>
            <a:gdLst/>
            <a:ahLst/>
            <a:cxnLst/>
            <a:rect l="l" t="t" r="r" b="b"/>
            <a:pathLst>
              <a:path w="67310" h="46989">
                <a:moveTo>
                  <a:pt x="66941" y="0"/>
                </a:moveTo>
                <a:lnTo>
                  <a:pt x="0" y="46456"/>
                </a:lnTo>
              </a:path>
            </a:pathLst>
          </a:custGeom>
          <a:ln w="27825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309314" y="4143176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244537" y="4160273"/>
            <a:ext cx="7620" cy="53340"/>
          </a:xfrm>
          <a:custGeom>
            <a:avLst/>
            <a:gdLst/>
            <a:ahLst/>
            <a:cxnLst/>
            <a:rect l="l" t="t" r="r" b="b"/>
            <a:pathLst>
              <a:path w="7620" h="53339">
                <a:moveTo>
                  <a:pt x="3670" y="-13912"/>
                </a:moveTo>
                <a:lnTo>
                  <a:pt x="3670" y="67227"/>
                </a:lnTo>
              </a:path>
            </a:pathLst>
          </a:custGeom>
          <a:ln w="35166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120264" y="4146144"/>
            <a:ext cx="74930" cy="33020"/>
          </a:xfrm>
          <a:custGeom>
            <a:avLst/>
            <a:gdLst/>
            <a:ahLst/>
            <a:cxnLst/>
            <a:rect l="l" t="t" r="r" b="b"/>
            <a:pathLst>
              <a:path w="74929" h="33020">
                <a:moveTo>
                  <a:pt x="74663" y="0"/>
                </a:moveTo>
                <a:lnTo>
                  <a:pt x="0" y="32613"/>
                </a:lnTo>
              </a:path>
            </a:pathLst>
          </a:custGeom>
          <a:ln w="27825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878884" y="5493194"/>
            <a:ext cx="375285" cy="381000"/>
          </a:xfrm>
          <a:custGeom>
            <a:avLst/>
            <a:gdLst/>
            <a:ahLst/>
            <a:cxnLst/>
            <a:rect l="l" t="t" r="r" b="b"/>
            <a:pathLst>
              <a:path w="375285" h="381000">
                <a:moveTo>
                  <a:pt x="374980" y="100418"/>
                </a:moveTo>
                <a:lnTo>
                  <a:pt x="353605" y="67464"/>
                </a:lnTo>
                <a:lnTo>
                  <a:pt x="323265" y="39746"/>
                </a:lnTo>
                <a:lnTo>
                  <a:pt x="285464" y="18463"/>
                </a:lnTo>
                <a:lnTo>
                  <a:pt x="241706" y="4815"/>
                </a:lnTo>
                <a:lnTo>
                  <a:pt x="193497" y="0"/>
                </a:lnTo>
                <a:lnTo>
                  <a:pt x="142056" y="5496"/>
                </a:lnTo>
                <a:lnTo>
                  <a:pt x="95833" y="21010"/>
                </a:lnTo>
                <a:lnTo>
                  <a:pt x="56672" y="45072"/>
                </a:lnTo>
                <a:lnTo>
                  <a:pt x="26416" y="76216"/>
                </a:lnTo>
                <a:lnTo>
                  <a:pt x="6911" y="112977"/>
                </a:lnTo>
                <a:lnTo>
                  <a:pt x="0" y="153885"/>
                </a:lnTo>
                <a:lnTo>
                  <a:pt x="4258" y="186124"/>
                </a:lnTo>
                <a:lnTo>
                  <a:pt x="16446" y="216025"/>
                </a:lnTo>
                <a:lnTo>
                  <a:pt x="35683" y="242895"/>
                </a:lnTo>
                <a:lnTo>
                  <a:pt x="61087" y="266039"/>
                </a:lnTo>
                <a:lnTo>
                  <a:pt x="56728" y="281256"/>
                </a:lnTo>
                <a:lnTo>
                  <a:pt x="55859" y="315158"/>
                </a:lnTo>
                <a:lnTo>
                  <a:pt x="75562" y="353091"/>
                </a:lnTo>
                <a:lnTo>
                  <a:pt x="132918" y="380403"/>
                </a:lnTo>
                <a:lnTo>
                  <a:pt x="126339" y="344759"/>
                </a:lnTo>
                <a:lnTo>
                  <a:pt x="125482" y="325713"/>
                </a:lnTo>
                <a:lnTo>
                  <a:pt x="163025" y="308429"/>
                </a:lnTo>
                <a:lnTo>
                  <a:pt x="193497" y="307771"/>
                </a:lnTo>
                <a:lnTo>
                  <a:pt x="236809" y="303898"/>
                </a:lnTo>
                <a:lnTo>
                  <a:pt x="276683" y="292850"/>
                </a:lnTo>
                <a:lnTo>
                  <a:pt x="312045" y="275490"/>
                </a:lnTo>
                <a:lnTo>
                  <a:pt x="341820" y="252679"/>
                </a:lnTo>
                <a:lnTo>
                  <a:pt x="336371" y="239798"/>
                </a:lnTo>
                <a:lnTo>
                  <a:pt x="332381" y="226452"/>
                </a:lnTo>
                <a:lnTo>
                  <a:pt x="329929" y="212693"/>
                </a:lnTo>
                <a:lnTo>
                  <a:pt x="329095" y="198577"/>
                </a:lnTo>
                <a:lnTo>
                  <a:pt x="332235" y="171245"/>
                </a:lnTo>
                <a:lnTo>
                  <a:pt x="341293" y="145497"/>
                </a:lnTo>
                <a:lnTo>
                  <a:pt x="355723" y="121749"/>
                </a:lnTo>
                <a:lnTo>
                  <a:pt x="374980" y="100418"/>
                </a:lnTo>
                <a:close/>
              </a:path>
            </a:pathLst>
          </a:custGeom>
          <a:ln w="30467">
            <a:solidFill>
              <a:srgbClr val="7860A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220704" y="5537885"/>
            <a:ext cx="386715" cy="371475"/>
          </a:xfrm>
          <a:custGeom>
            <a:avLst/>
            <a:gdLst/>
            <a:ahLst/>
            <a:cxnLst/>
            <a:rect l="l" t="t" r="r" b="b"/>
            <a:pathLst>
              <a:path w="386715" h="371475">
                <a:moveTo>
                  <a:pt x="0" y="207987"/>
                </a:moveTo>
                <a:lnTo>
                  <a:pt x="22133" y="240749"/>
                </a:lnTo>
                <a:lnTo>
                  <a:pt x="53420" y="268294"/>
                </a:lnTo>
                <a:lnTo>
                  <a:pt x="92326" y="289436"/>
                </a:lnTo>
                <a:lnTo>
                  <a:pt x="137320" y="302990"/>
                </a:lnTo>
                <a:lnTo>
                  <a:pt x="186867" y="307771"/>
                </a:lnTo>
                <a:lnTo>
                  <a:pt x="199078" y="307482"/>
                </a:lnTo>
                <a:lnTo>
                  <a:pt x="211088" y="306631"/>
                </a:lnTo>
                <a:lnTo>
                  <a:pt x="222881" y="305242"/>
                </a:lnTo>
                <a:lnTo>
                  <a:pt x="234442" y="303339"/>
                </a:lnTo>
                <a:lnTo>
                  <a:pt x="249342" y="326211"/>
                </a:lnTo>
                <a:lnTo>
                  <a:pt x="246324" y="348122"/>
                </a:lnTo>
                <a:lnTo>
                  <a:pt x="236422" y="364572"/>
                </a:lnTo>
                <a:lnTo>
                  <a:pt x="230670" y="371055"/>
                </a:lnTo>
                <a:lnTo>
                  <a:pt x="292547" y="355233"/>
                </a:lnTo>
                <a:lnTo>
                  <a:pt x="319155" y="321527"/>
                </a:lnTo>
                <a:lnTo>
                  <a:pt x="324701" y="288033"/>
                </a:lnTo>
                <a:lnTo>
                  <a:pt x="323392" y="272846"/>
                </a:lnTo>
                <a:lnTo>
                  <a:pt x="359861" y="244356"/>
                </a:lnTo>
                <a:lnTo>
                  <a:pt x="378588" y="222467"/>
                </a:lnTo>
                <a:lnTo>
                  <a:pt x="385488" y="196028"/>
                </a:lnTo>
                <a:lnTo>
                  <a:pt x="386473" y="153885"/>
                </a:lnTo>
                <a:lnTo>
                  <a:pt x="379343" y="112977"/>
                </a:lnTo>
                <a:lnTo>
                  <a:pt x="359220" y="76216"/>
                </a:lnTo>
                <a:lnTo>
                  <a:pt x="328009" y="45072"/>
                </a:lnTo>
                <a:lnTo>
                  <a:pt x="287611" y="21010"/>
                </a:lnTo>
                <a:lnTo>
                  <a:pt x="239929" y="5496"/>
                </a:lnTo>
                <a:lnTo>
                  <a:pt x="186867" y="0"/>
                </a:lnTo>
                <a:lnTo>
                  <a:pt x="141912" y="3919"/>
                </a:lnTo>
                <a:lnTo>
                  <a:pt x="100555" y="15095"/>
                </a:lnTo>
                <a:lnTo>
                  <a:pt x="63927" y="32655"/>
                </a:lnTo>
                <a:lnTo>
                  <a:pt x="33159" y="55727"/>
                </a:lnTo>
              </a:path>
            </a:pathLst>
          </a:custGeom>
          <a:ln w="30467">
            <a:solidFill>
              <a:srgbClr val="7860A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797849" y="5977750"/>
            <a:ext cx="89090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4604">
              <a:lnSpc>
                <a:spcPts val="1590"/>
              </a:lnSpc>
              <a:spcBef>
                <a:spcPts val="100"/>
              </a:spcBef>
            </a:pPr>
            <a:r>
              <a:rPr dirty="0" sz="1400" spc="114" b="1">
                <a:solidFill>
                  <a:srgbClr val="774CCC"/>
                </a:solidFill>
                <a:latin typeface="Roboto"/>
                <a:cs typeface="Roboto"/>
              </a:rPr>
              <a:t>SHARE</a:t>
            </a:r>
            <a:endParaRPr sz="1400">
              <a:latin typeface="Roboto"/>
              <a:cs typeface="Roboto"/>
            </a:endParaRPr>
          </a:p>
          <a:p>
            <a:pPr algn="ctr">
              <a:lnSpc>
                <a:spcPts val="1590"/>
              </a:lnSpc>
            </a:pPr>
            <a:r>
              <a:rPr dirty="0" sz="1400" i="1">
                <a:solidFill>
                  <a:srgbClr val="774CCC"/>
                </a:solidFill>
                <a:latin typeface="Roboto"/>
                <a:cs typeface="Roboto"/>
              </a:rPr>
              <a:t>10</a:t>
            </a:r>
            <a:r>
              <a:rPr dirty="0" sz="1400" spc="-80" i="1">
                <a:solidFill>
                  <a:srgbClr val="774CCC"/>
                </a:solidFill>
                <a:latin typeface="Roboto"/>
                <a:cs typeface="Roboto"/>
              </a:rPr>
              <a:t> </a:t>
            </a:r>
            <a:r>
              <a:rPr dirty="0" sz="1400" i="1">
                <a:solidFill>
                  <a:srgbClr val="774CCC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7118" y="4145465"/>
            <a:ext cx="2247265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FF4C6B"/>
                </a:solidFill>
                <a:latin typeface="Roboto"/>
                <a:cs typeface="Roboto"/>
              </a:rPr>
              <a:t>Next, help participants as  </a:t>
            </a:r>
            <a:r>
              <a:rPr dirty="0" sz="1500" spc="-5">
                <a:solidFill>
                  <a:srgbClr val="FF4C6B"/>
                </a:solidFill>
                <a:latin typeface="Roboto"/>
                <a:cs typeface="Roboto"/>
              </a:rPr>
              <a:t>they create </a:t>
            </a:r>
            <a:r>
              <a:rPr dirty="0" sz="1500" spc="-10">
                <a:solidFill>
                  <a:srgbClr val="FF4C6B"/>
                </a:solidFill>
                <a:latin typeface="Roboto"/>
                <a:cs typeface="Roboto"/>
              </a:rPr>
              <a:t>projects,  </a:t>
            </a:r>
            <a:r>
              <a:rPr dirty="0" sz="1500" spc="-5">
                <a:solidFill>
                  <a:srgbClr val="FF4C6B"/>
                </a:solidFill>
                <a:latin typeface="Roboto"/>
                <a:cs typeface="Roboto"/>
              </a:rPr>
              <a:t>working </a:t>
            </a:r>
            <a:r>
              <a:rPr dirty="0" sz="1500">
                <a:solidFill>
                  <a:srgbClr val="FF4C6B"/>
                </a:solidFill>
                <a:latin typeface="Roboto"/>
                <a:cs typeface="Roboto"/>
              </a:rPr>
              <a:t>at their </a:t>
            </a:r>
            <a:r>
              <a:rPr dirty="0" sz="1500" spc="-5">
                <a:solidFill>
                  <a:srgbClr val="FF4C6B"/>
                </a:solidFill>
                <a:latin typeface="Roboto"/>
                <a:cs typeface="Roboto"/>
              </a:rPr>
              <a:t>own</a:t>
            </a:r>
            <a:r>
              <a:rPr dirty="0" sz="1500" spc="-95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FF4C6B"/>
                </a:solidFill>
                <a:latin typeface="Roboto"/>
                <a:cs typeface="Roboto"/>
              </a:rPr>
              <a:t>pace.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25754" y="5671558"/>
            <a:ext cx="2165985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10">
                <a:solidFill>
                  <a:srgbClr val="774CCC"/>
                </a:solidFill>
                <a:latin typeface="Roboto"/>
                <a:cs typeface="Roboto"/>
              </a:rPr>
              <a:t>At </a:t>
            </a:r>
            <a:r>
              <a:rPr dirty="0" sz="1500">
                <a:solidFill>
                  <a:srgbClr val="774CCC"/>
                </a:solidFill>
                <a:latin typeface="Roboto"/>
                <a:cs typeface="Roboto"/>
              </a:rPr>
              <a:t>the end </a:t>
            </a:r>
            <a:r>
              <a:rPr dirty="0" sz="1500" spc="-5">
                <a:solidFill>
                  <a:srgbClr val="774CCC"/>
                </a:solidFill>
                <a:latin typeface="Roboto"/>
                <a:cs typeface="Roboto"/>
              </a:rPr>
              <a:t>of </a:t>
            </a:r>
            <a:r>
              <a:rPr dirty="0" sz="1500">
                <a:solidFill>
                  <a:srgbClr val="774CCC"/>
                </a:solidFill>
                <a:latin typeface="Roboto"/>
                <a:cs typeface="Roboto"/>
              </a:rPr>
              <a:t>the</a:t>
            </a:r>
            <a:r>
              <a:rPr dirty="0" sz="1500" spc="-80">
                <a:solidFill>
                  <a:srgbClr val="774CCC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774CCC"/>
                </a:solidFill>
                <a:latin typeface="Roboto"/>
                <a:cs typeface="Roboto"/>
              </a:rPr>
              <a:t>session,  </a:t>
            </a:r>
            <a:r>
              <a:rPr dirty="0" sz="1500" spc="-5">
                <a:solidFill>
                  <a:srgbClr val="774CCC"/>
                </a:solidFill>
                <a:latin typeface="Roboto"/>
                <a:cs typeface="Roboto"/>
              </a:rPr>
              <a:t>gather </a:t>
            </a:r>
            <a:r>
              <a:rPr dirty="0" sz="1500" spc="-10">
                <a:solidFill>
                  <a:srgbClr val="774CCC"/>
                </a:solidFill>
                <a:latin typeface="Roboto"/>
                <a:cs typeface="Roboto"/>
              </a:rPr>
              <a:t>together to </a:t>
            </a:r>
            <a:r>
              <a:rPr dirty="0" sz="1500" spc="-5">
                <a:solidFill>
                  <a:srgbClr val="774CCC"/>
                </a:solidFill>
                <a:latin typeface="Roboto"/>
                <a:cs typeface="Roboto"/>
              </a:rPr>
              <a:t>share  </a:t>
            </a:r>
            <a:r>
              <a:rPr dirty="0" sz="1500">
                <a:solidFill>
                  <a:srgbClr val="774CCC"/>
                </a:solidFill>
                <a:latin typeface="Roboto"/>
                <a:cs typeface="Roboto"/>
              </a:rPr>
              <a:t>and</a:t>
            </a:r>
            <a:r>
              <a:rPr dirty="0" sz="1500" spc="-5">
                <a:solidFill>
                  <a:srgbClr val="774CCC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774CCC"/>
                </a:solidFill>
                <a:latin typeface="Roboto"/>
                <a:cs typeface="Roboto"/>
              </a:rPr>
              <a:t>reflect.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58046" y="2927350"/>
            <a:ext cx="89090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30">
              <a:lnSpc>
                <a:spcPts val="1590"/>
              </a:lnSpc>
              <a:spcBef>
                <a:spcPts val="100"/>
              </a:spcBef>
            </a:pPr>
            <a:r>
              <a:rPr dirty="0" sz="1400" spc="114" b="1">
                <a:solidFill>
                  <a:srgbClr val="00AEEF"/>
                </a:solidFill>
                <a:latin typeface="Roboto"/>
                <a:cs typeface="Roboto"/>
              </a:rPr>
              <a:t>IMAGINE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dirty="0" sz="1400" i="1">
                <a:solidFill>
                  <a:srgbClr val="00AEEF"/>
                </a:solidFill>
                <a:latin typeface="Roboto"/>
                <a:cs typeface="Roboto"/>
              </a:rPr>
              <a:t>10</a:t>
            </a:r>
            <a:r>
              <a:rPr dirty="0" sz="1400" spc="-100" i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400" i="1">
                <a:solidFill>
                  <a:srgbClr val="00AEEF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97849" y="4466757"/>
            <a:ext cx="89090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ts val="1590"/>
              </a:lnSpc>
              <a:spcBef>
                <a:spcPts val="100"/>
              </a:spcBef>
            </a:pPr>
            <a:r>
              <a:rPr dirty="0" sz="1400" spc="100" b="1">
                <a:solidFill>
                  <a:srgbClr val="FF4C6B"/>
                </a:solidFill>
                <a:latin typeface="Roboto"/>
                <a:cs typeface="Roboto"/>
              </a:rPr>
              <a:t>CREATE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dirty="0" sz="1400" i="1">
                <a:solidFill>
                  <a:srgbClr val="FF4C6B"/>
                </a:solidFill>
                <a:latin typeface="Roboto"/>
                <a:cs typeface="Roboto"/>
              </a:rPr>
              <a:t>40</a:t>
            </a:r>
            <a:r>
              <a:rPr dirty="0" sz="1400" spc="-80" i="1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400" i="1">
                <a:solidFill>
                  <a:srgbClr val="FF4C6B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085643" y="2330878"/>
            <a:ext cx="445134" cy="404495"/>
          </a:xfrm>
          <a:custGeom>
            <a:avLst/>
            <a:gdLst/>
            <a:ahLst/>
            <a:cxnLst/>
            <a:rect l="l" t="t" r="r" b="b"/>
            <a:pathLst>
              <a:path w="445134" h="404494">
                <a:moveTo>
                  <a:pt x="437575" y="281808"/>
                </a:moveTo>
                <a:lnTo>
                  <a:pt x="444600" y="247046"/>
                </a:lnTo>
                <a:lnTo>
                  <a:pt x="437678" y="213279"/>
                </a:lnTo>
                <a:lnTo>
                  <a:pt x="418396" y="184303"/>
                </a:lnTo>
                <a:lnTo>
                  <a:pt x="388337" y="163914"/>
                </a:lnTo>
                <a:lnTo>
                  <a:pt x="383143" y="161704"/>
                </a:lnTo>
                <a:lnTo>
                  <a:pt x="377860" y="160028"/>
                </a:lnTo>
                <a:lnTo>
                  <a:pt x="372551" y="158808"/>
                </a:lnTo>
                <a:lnTo>
                  <a:pt x="375523" y="154617"/>
                </a:lnTo>
                <a:lnTo>
                  <a:pt x="378088" y="150122"/>
                </a:lnTo>
                <a:lnTo>
                  <a:pt x="380159" y="145296"/>
                </a:lnTo>
                <a:lnTo>
                  <a:pt x="385568" y="108192"/>
                </a:lnTo>
                <a:lnTo>
                  <a:pt x="373112" y="70723"/>
                </a:lnTo>
                <a:lnTo>
                  <a:pt x="345227" y="37180"/>
                </a:lnTo>
                <a:lnTo>
                  <a:pt x="304352" y="11857"/>
                </a:lnTo>
                <a:lnTo>
                  <a:pt x="257724" y="0"/>
                </a:lnTo>
                <a:lnTo>
                  <a:pt x="214150" y="3181"/>
                </a:lnTo>
                <a:lnTo>
                  <a:pt x="178426" y="20181"/>
                </a:lnTo>
                <a:lnTo>
                  <a:pt x="152770" y="56798"/>
                </a:lnTo>
                <a:lnTo>
                  <a:pt x="149539" y="78608"/>
                </a:lnTo>
                <a:lnTo>
                  <a:pt x="143443" y="74125"/>
                </a:lnTo>
                <a:lnTo>
                  <a:pt x="136725" y="70251"/>
                </a:lnTo>
                <a:lnTo>
                  <a:pt x="129422" y="67153"/>
                </a:lnTo>
                <a:lnTo>
                  <a:pt x="92734" y="59256"/>
                </a:lnTo>
                <a:lnTo>
                  <a:pt x="57459" y="65251"/>
                </a:lnTo>
                <a:lnTo>
                  <a:pt x="27540" y="83662"/>
                </a:lnTo>
                <a:lnTo>
                  <a:pt x="6918" y="113012"/>
                </a:lnTo>
                <a:lnTo>
                  <a:pt x="0" y="144832"/>
                </a:lnTo>
                <a:lnTo>
                  <a:pt x="4975" y="176220"/>
                </a:lnTo>
                <a:lnTo>
                  <a:pt x="20609" y="204313"/>
                </a:lnTo>
                <a:lnTo>
                  <a:pt x="45666" y="226245"/>
                </a:lnTo>
                <a:lnTo>
                  <a:pt x="42567" y="228697"/>
                </a:lnTo>
                <a:lnTo>
                  <a:pt x="39672" y="231440"/>
                </a:lnTo>
                <a:lnTo>
                  <a:pt x="37030" y="234526"/>
                </a:lnTo>
                <a:lnTo>
                  <a:pt x="23872" y="260080"/>
                </a:lnTo>
                <a:lnTo>
                  <a:pt x="22790" y="289188"/>
                </a:lnTo>
                <a:lnTo>
                  <a:pt x="33219" y="318327"/>
                </a:lnTo>
                <a:lnTo>
                  <a:pt x="54594" y="343974"/>
                </a:lnTo>
                <a:lnTo>
                  <a:pt x="80601" y="359961"/>
                </a:lnTo>
                <a:lnTo>
                  <a:pt x="108328" y="366576"/>
                </a:lnTo>
                <a:lnTo>
                  <a:pt x="135083" y="363811"/>
                </a:lnTo>
                <a:lnTo>
                  <a:pt x="158175" y="351658"/>
                </a:lnTo>
                <a:lnTo>
                  <a:pt x="166469" y="365554"/>
                </a:lnTo>
                <a:lnTo>
                  <a:pt x="177224" y="377918"/>
                </a:lnTo>
                <a:lnTo>
                  <a:pt x="190281" y="388373"/>
                </a:lnTo>
                <a:lnTo>
                  <a:pt x="205483" y="396540"/>
                </a:lnTo>
                <a:lnTo>
                  <a:pt x="241052" y="404034"/>
                </a:lnTo>
                <a:lnTo>
                  <a:pt x="275363" y="397830"/>
                </a:lnTo>
                <a:lnTo>
                  <a:pt x="324850" y="350286"/>
                </a:lnTo>
                <a:lnTo>
                  <a:pt x="330336" y="332252"/>
                </a:lnTo>
                <a:lnTo>
                  <a:pt x="362894" y="335191"/>
                </a:lnTo>
                <a:lnTo>
                  <a:pt x="393576" y="327009"/>
                </a:lnTo>
                <a:lnTo>
                  <a:pt x="419448" y="308837"/>
                </a:lnTo>
                <a:lnTo>
                  <a:pt x="437575" y="281808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066545" y="2751809"/>
            <a:ext cx="172910" cy="1437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5695200" y="783232"/>
            <a:ext cx="2743200" cy="9823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r>
              <a:rPr dirty="0" sz="1800" spc="75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800" spc="35" b="1">
                <a:solidFill>
                  <a:srgbClr val="4C4D4F"/>
                </a:solidFill>
                <a:latin typeface="Roboto"/>
                <a:cs typeface="Roboto"/>
              </a:rPr>
              <a:t>Overview</a:t>
            </a:r>
            <a:endParaRPr sz="18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  <a:spcBef>
                <a:spcPts val="1575"/>
              </a:spcBef>
            </a:pPr>
            <a:r>
              <a:rPr dirty="0" sz="1500" spc="-30">
                <a:solidFill>
                  <a:srgbClr val="4C4D4F"/>
                </a:solidFill>
                <a:latin typeface="Roboto"/>
                <a:cs typeface="Roboto"/>
              </a:rPr>
              <a:t>Here’s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suggested agenda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dirty="0" sz="1500" spc="-4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one-hour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workshop: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1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2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3100" y="773766"/>
            <a:ext cx="3937635" cy="2186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20" b="1">
                <a:solidFill>
                  <a:srgbClr val="4C4D4F"/>
                </a:solidFill>
                <a:latin typeface="Roboto"/>
                <a:cs typeface="Roboto"/>
              </a:rPr>
              <a:t>EDUCATOR</a:t>
            </a:r>
            <a:r>
              <a:rPr dirty="0" sz="2000" spc="9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2000" spc="45" b="1">
                <a:solidFill>
                  <a:srgbClr val="4C4D4F"/>
                </a:solidFill>
                <a:latin typeface="Roboto"/>
                <a:cs typeface="Roboto"/>
              </a:rPr>
              <a:t>GUIDE</a:t>
            </a:r>
            <a:endParaRPr sz="2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914"/>
              </a:spcBef>
            </a:pPr>
            <a:r>
              <a:rPr dirty="0" sz="2700" spc="60" b="1">
                <a:solidFill>
                  <a:srgbClr val="3372CC"/>
                </a:solidFill>
                <a:latin typeface="Montserrat-Black"/>
                <a:cs typeface="Montserrat-Black"/>
              </a:rPr>
              <a:t>Imagine </a:t>
            </a:r>
            <a:r>
              <a:rPr dirty="0" sz="2700" b="1">
                <a:solidFill>
                  <a:srgbClr val="3372CC"/>
                </a:solidFill>
                <a:latin typeface="Montserrat-Black"/>
                <a:cs typeface="Montserrat-Black"/>
              </a:rPr>
              <a:t>a</a:t>
            </a:r>
            <a:r>
              <a:rPr dirty="0" sz="2700" spc="185" b="1">
                <a:solidFill>
                  <a:srgbClr val="3372CC"/>
                </a:solidFill>
                <a:latin typeface="Montserrat-Black"/>
                <a:cs typeface="Montserrat-Black"/>
              </a:rPr>
              <a:t> </a:t>
            </a:r>
            <a:r>
              <a:rPr dirty="0" sz="2700" spc="35" b="1">
                <a:solidFill>
                  <a:srgbClr val="3372CC"/>
                </a:solidFill>
                <a:latin typeface="Montserrat-Black"/>
                <a:cs typeface="Montserrat-Black"/>
              </a:rPr>
              <a:t>World</a:t>
            </a:r>
            <a:endParaRPr sz="2700">
              <a:latin typeface="Montserrat-Black"/>
              <a:cs typeface="Montserrat-Black"/>
            </a:endParaRPr>
          </a:p>
          <a:p>
            <a:pPr marL="12700" marR="176530">
              <a:lnSpc>
                <a:spcPct val="105600"/>
              </a:lnSpc>
              <a:spcBef>
                <a:spcPts val="1860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guide,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can plan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and lead 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one-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hour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 using Scratch.</a:t>
            </a:r>
            <a:r>
              <a:rPr dirty="0" sz="1500" spc="-3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Participants</a:t>
            </a:r>
            <a:endParaRPr sz="15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will gain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experience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with coding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they create 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based on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theme </a:t>
            </a:r>
            <a:r>
              <a:rPr dirty="0" sz="1500" i="1">
                <a:solidFill>
                  <a:srgbClr val="4C4D4F"/>
                </a:solidFill>
                <a:latin typeface="Roboto"/>
                <a:cs typeface="Roboto"/>
              </a:rPr>
              <a:t>Imagine a</a:t>
            </a:r>
            <a:r>
              <a:rPr dirty="0" sz="1500" spc="-35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10" i="1">
                <a:solidFill>
                  <a:srgbClr val="4C4D4F"/>
                </a:solidFill>
                <a:latin typeface="Roboto"/>
                <a:cs typeface="Roboto"/>
              </a:rPr>
              <a:t>World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.</a:t>
            </a:r>
            <a:endParaRPr sz="15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3737" y="219494"/>
            <a:ext cx="20777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IMAGINE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WORLD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4537" y="224046"/>
            <a:ext cx="20777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IMAGINE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WORLD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0246" y="111587"/>
            <a:ext cx="425310" cy="3401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39458" y="111587"/>
            <a:ext cx="425297" cy="340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718555" y="4152900"/>
            <a:ext cx="4111625" cy="3162300"/>
          </a:xfrm>
          <a:custGeom>
            <a:avLst/>
            <a:gdLst/>
            <a:ahLst/>
            <a:cxnLst/>
            <a:rect l="l" t="t" r="r" b="b"/>
            <a:pathLst>
              <a:path w="4111625" h="3162300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162300"/>
                </a:lnTo>
                <a:lnTo>
                  <a:pt x="3996944" y="3162300"/>
                </a:lnTo>
                <a:lnTo>
                  <a:pt x="4063023" y="3160514"/>
                </a:lnTo>
                <a:lnTo>
                  <a:pt x="4096956" y="3148012"/>
                </a:lnTo>
                <a:lnTo>
                  <a:pt x="4109458" y="3114079"/>
                </a:lnTo>
                <a:lnTo>
                  <a:pt x="4111244" y="3048000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692594" y="636778"/>
            <a:ext cx="133096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>
                <a:solidFill>
                  <a:srgbClr val="00AEEF"/>
                </a:solidFill>
              </a:rPr>
              <a:t>Imagine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692594" y="1218946"/>
            <a:ext cx="4029710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Begin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by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gathering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participants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introduce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theme and spark ideas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dirty="0" sz="15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09576" y="945941"/>
            <a:ext cx="441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dirty="0" sz="700" spc="65" b="1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dirty="0" sz="700" spc="5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554900" y="686059"/>
            <a:ext cx="218393" cy="2650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54998" y="4184675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893963" y="4254769"/>
            <a:ext cx="16878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Provide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Ideas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and</a:t>
            </a:r>
            <a:r>
              <a:rPr dirty="0" sz="1000" spc="-4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Inspiration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5634" y="1930396"/>
            <a:ext cx="4114800" cy="2075180"/>
          </a:xfrm>
          <a:custGeom>
            <a:avLst/>
            <a:gdLst/>
            <a:ahLst/>
            <a:cxnLst/>
            <a:rect l="l" t="t" r="r" b="b"/>
            <a:pathLst>
              <a:path w="4114800" h="2075179">
                <a:moveTo>
                  <a:pt x="4114800" y="0"/>
                </a:moveTo>
                <a:lnTo>
                  <a:pt x="114300" y="0"/>
                </a:lnTo>
                <a:lnTo>
                  <a:pt x="48220" y="1759"/>
                </a:lnTo>
                <a:lnTo>
                  <a:pt x="14287" y="14076"/>
                </a:lnTo>
                <a:lnTo>
                  <a:pt x="1785" y="47507"/>
                </a:lnTo>
                <a:lnTo>
                  <a:pt x="0" y="112610"/>
                </a:lnTo>
                <a:lnTo>
                  <a:pt x="0" y="2074672"/>
                </a:lnTo>
                <a:lnTo>
                  <a:pt x="4000500" y="2074672"/>
                </a:lnTo>
                <a:lnTo>
                  <a:pt x="4066579" y="2072912"/>
                </a:lnTo>
                <a:lnTo>
                  <a:pt x="4100512" y="2060597"/>
                </a:lnTo>
                <a:lnTo>
                  <a:pt x="4113014" y="2027169"/>
                </a:lnTo>
                <a:lnTo>
                  <a:pt x="4114800" y="1962073"/>
                </a:lnTo>
                <a:lnTo>
                  <a:pt x="4114800" y="310794"/>
                </a:lnTo>
                <a:lnTo>
                  <a:pt x="41148" y="310794"/>
                </a:lnTo>
                <a:lnTo>
                  <a:pt x="41148" y="148640"/>
                </a:lnTo>
                <a:lnTo>
                  <a:pt x="59007" y="83544"/>
                </a:lnTo>
                <a:lnTo>
                  <a:pt x="98298" y="50117"/>
                </a:lnTo>
                <a:lnTo>
                  <a:pt x="137588" y="37801"/>
                </a:lnTo>
                <a:lnTo>
                  <a:pt x="155448" y="36042"/>
                </a:lnTo>
                <a:lnTo>
                  <a:pt x="4114800" y="36042"/>
                </a:lnTo>
                <a:lnTo>
                  <a:pt x="4114800" y="0"/>
                </a:lnTo>
                <a:close/>
              </a:path>
              <a:path w="4114800" h="2075179">
                <a:moveTo>
                  <a:pt x="4114800" y="36042"/>
                </a:moveTo>
                <a:lnTo>
                  <a:pt x="4078224" y="36042"/>
                </a:lnTo>
                <a:lnTo>
                  <a:pt x="4078224" y="310794"/>
                </a:lnTo>
                <a:lnTo>
                  <a:pt x="4114800" y="310794"/>
                </a:lnTo>
                <a:lnTo>
                  <a:pt x="4114800" y="36042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870373" y="2024634"/>
            <a:ext cx="21037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Warm-up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Activity: Imagine a</a:t>
            </a:r>
            <a:r>
              <a:rPr dirty="0" sz="1000" spc="-6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world...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88661" y="2325505"/>
            <a:ext cx="3773170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Gather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 a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circle.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prompt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“Imagine 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world  </a:t>
            </a:r>
            <a:r>
              <a:rPr dirty="0" sz="1000" spc="-20">
                <a:solidFill>
                  <a:srgbClr val="4C4D4F"/>
                </a:solidFill>
                <a:latin typeface="Roboto"/>
                <a:cs typeface="Roboto"/>
              </a:rPr>
              <a:t>where…”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each participant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share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their name 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one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thing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they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imagine in their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world.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88661" y="2985905"/>
            <a:ext cx="3744595" cy="85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This activity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can be playful, 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can be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more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focused on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social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  environmental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issues.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Set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tone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by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starting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off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activity. For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example, “My name is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Maya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I imagine 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world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where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everyone  can </a:t>
            </a:r>
            <a:r>
              <a:rPr dirty="0" sz="1000" spc="-35">
                <a:solidFill>
                  <a:srgbClr val="4C4D4F"/>
                </a:solidFill>
                <a:latin typeface="Roboto"/>
                <a:cs typeface="Roboto"/>
              </a:rPr>
              <a:t>fly,” </a:t>
            </a:r>
            <a:r>
              <a:rPr dirty="0" sz="1000" spc="-25">
                <a:solidFill>
                  <a:srgbClr val="4C4D4F"/>
                </a:solidFill>
                <a:latin typeface="Roboto"/>
                <a:cs typeface="Roboto"/>
              </a:rPr>
              <a:t>or,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“My name is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Devon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I imagine 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world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where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no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one  goes </a:t>
            </a:r>
            <a:r>
              <a:rPr dirty="0" sz="1000" spc="-20">
                <a:solidFill>
                  <a:srgbClr val="4C4D4F"/>
                </a:solidFill>
                <a:latin typeface="Roboto"/>
                <a:cs typeface="Roboto"/>
              </a:rPr>
              <a:t>hungry.”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87315" y="4588827"/>
            <a:ext cx="368998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can create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wide range of projects with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Imagine  a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World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tutorial. </a:t>
            </a:r>
            <a:r>
              <a:rPr dirty="0" sz="1000" spc="-2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spark ideas,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watch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Imagine a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World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video 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together.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887315" y="6976427"/>
            <a:ext cx="14262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4C4D4F"/>
                </a:solidFill>
                <a:latin typeface="Roboto"/>
                <a:cs typeface="Roboto"/>
              </a:rPr>
              <a:t>scratch.mit.edu/imagine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93961" y="5195874"/>
            <a:ext cx="2944691" cy="177985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673905" y="786678"/>
            <a:ext cx="3950335" cy="740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5" b="1">
                <a:solidFill>
                  <a:srgbClr val="4C4D4F"/>
                </a:solidFill>
                <a:latin typeface="Roboto"/>
                <a:cs typeface="Roboto"/>
              </a:rPr>
              <a:t>Get </a:t>
            </a: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Ready </a:t>
            </a:r>
            <a:r>
              <a:rPr dirty="0" sz="1800" spc="25" b="1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800" spc="25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800" spc="35" b="1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endParaRPr sz="1800">
              <a:latin typeface="Roboto"/>
              <a:cs typeface="Roboto"/>
            </a:endParaRPr>
          </a:p>
          <a:p>
            <a:pPr marL="17145">
              <a:lnSpc>
                <a:spcPct val="100000"/>
              </a:lnSpc>
              <a:spcBef>
                <a:spcPts val="1664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Use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checklist </a:t>
            </a:r>
            <a:r>
              <a:rPr dirty="0" sz="1500" spc="-1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prepare for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500" spc="-5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22122" y="1824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698500" y="1739356"/>
            <a:ext cx="2168525" cy="140970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450"/>
              </a:spcBef>
            </a:pPr>
            <a:r>
              <a:rPr dirty="0" sz="1000" spc="-5" b="1">
                <a:solidFill>
                  <a:srgbClr val="3372CC"/>
                </a:solidFill>
                <a:latin typeface="Roboto"/>
                <a:cs typeface="Roboto"/>
              </a:rPr>
              <a:t>Preview </a:t>
            </a:r>
            <a:r>
              <a:rPr dirty="0" sz="1000" b="1">
                <a:solidFill>
                  <a:srgbClr val="3372CC"/>
                </a:solidFill>
                <a:latin typeface="Roboto"/>
                <a:cs typeface="Roboto"/>
              </a:rPr>
              <a:t>the</a:t>
            </a:r>
            <a:r>
              <a:rPr dirty="0" sz="1000" spc="-45" b="1">
                <a:solidFill>
                  <a:srgbClr val="3372CC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3372CC"/>
                </a:solidFill>
                <a:latin typeface="Roboto"/>
                <a:cs typeface="Roboto"/>
              </a:rPr>
              <a:t>Tutorial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25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Imagine a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World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tutorial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shows  participants how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own  projects. Preview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tutorial by  opening Scratch, clicking Create,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then 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Tutorials.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Choose the Imagine a</a:t>
            </a:r>
            <a:r>
              <a:rPr dirty="0" sz="1000" spc="-8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World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tutorial from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library.  </a:t>
            </a:r>
            <a:r>
              <a:rPr dirty="0" u="sng" sz="1000" spc="-10" b="1">
                <a:solidFill>
                  <a:srgbClr val="3372CC"/>
                </a:solidFill>
                <a:uFill>
                  <a:solidFill>
                    <a:srgbClr val="3372CC"/>
                  </a:solidFill>
                </a:uFill>
                <a:latin typeface="Roboto"/>
                <a:cs typeface="Roboto"/>
              </a:rPr>
              <a:t>scratch.mit.edu/imagine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22122" y="36279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22122" y="52408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98500" y="3517356"/>
            <a:ext cx="2329180" cy="93980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550"/>
              </a:spcBef>
            </a:pPr>
            <a:r>
              <a:rPr dirty="0" sz="1000" b="1">
                <a:solidFill>
                  <a:srgbClr val="3372CC"/>
                </a:solidFill>
                <a:latin typeface="Roboto"/>
                <a:cs typeface="Roboto"/>
              </a:rPr>
              <a:t>Imagine a </a:t>
            </a:r>
            <a:r>
              <a:rPr dirty="0" sz="1000" spc="-10" b="1">
                <a:solidFill>
                  <a:srgbClr val="3372CC"/>
                </a:solidFill>
                <a:latin typeface="Roboto"/>
                <a:cs typeface="Roboto"/>
              </a:rPr>
              <a:t>World </a:t>
            </a:r>
            <a:r>
              <a:rPr dirty="0" sz="1000" spc="-5" b="1">
                <a:solidFill>
                  <a:srgbClr val="3372CC"/>
                </a:solidFill>
                <a:latin typeface="Roboto"/>
                <a:cs typeface="Roboto"/>
              </a:rPr>
              <a:t>Coding</a:t>
            </a:r>
            <a:r>
              <a:rPr dirty="0" sz="1000" spc="-20" b="1">
                <a:solidFill>
                  <a:srgbClr val="3372CC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3372CC"/>
                </a:solidFill>
                <a:latin typeface="Roboto"/>
                <a:cs typeface="Roboto"/>
              </a:rPr>
              <a:t>Cards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35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If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 have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access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printer,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print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Imagin a </a:t>
            </a:r>
            <a:r>
              <a:rPr dirty="0" sz="1000" spc="-10" i="1">
                <a:solidFill>
                  <a:srgbClr val="4C4D4F"/>
                </a:solidFill>
                <a:latin typeface="Roboto"/>
                <a:cs typeface="Roboto"/>
              </a:rPr>
              <a:t>World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cards for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students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use.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Download the PDF at:  </a:t>
            </a:r>
            <a:r>
              <a:rPr dirty="0" u="sng" sz="1000" spc="-10" b="1">
                <a:solidFill>
                  <a:srgbClr val="3372CC"/>
                </a:solidFill>
                <a:uFill>
                  <a:solidFill>
                    <a:srgbClr val="3372CC"/>
                  </a:solidFill>
                </a:uFill>
                <a:latin typeface="Roboto"/>
                <a:cs typeface="Roboto"/>
              </a:rPr>
              <a:t>scratch.mit.edu/ideas 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8500" y="5168356"/>
            <a:ext cx="2228850" cy="72390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350"/>
              </a:spcBef>
            </a:pPr>
            <a:r>
              <a:rPr dirty="0" sz="1000" b="1">
                <a:solidFill>
                  <a:srgbClr val="3372CC"/>
                </a:solidFill>
                <a:latin typeface="Roboto"/>
                <a:cs typeface="Roboto"/>
              </a:rPr>
              <a:t>Set up </a:t>
            </a:r>
            <a:r>
              <a:rPr dirty="0" sz="1000" spc="-5" b="1">
                <a:solidFill>
                  <a:srgbClr val="3372CC"/>
                </a:solidFill>
                <a:latin typeface="Roboto"/>
                <a:cs typeface="Roboto"/>
              </a:rPr>
              <a:t>your</a:t>
            </a:r>
            <a:r>
              <a:rPr dirty="0" sz="1000" spc="-20" b="1">
                <a:solidFill>
                  <a:srgbClr val="3372CC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3372CC"/>
                </a:solidFill>
                <a:latin typeface="Roboto"/>
                <a:cs typeface="Roboto"/>
              </a:rPr>
              <a:t>workspace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15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Creating with Scratch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collaborative.  Arrange your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space so participants</a:t>
            </a:r>
            <a:r>
              <a:rPr dirty="0" sz="1000" spc="-7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can  work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groups or</a:t>
            </a:r>
            <a:r>
              <a:rPr dirty="0" sz="10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pairs.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8500" y="6089106"/>
            <a:ext cx="2219325" cy="68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If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 have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projector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 large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monitor,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use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view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Imagine a </a:t>
            </a:r>
            <a:r>
              <a:rPr dirty="0" sz="1000" spc="-10" i="1">
                <a:solidFill>
                  <a:srgbClr val="4C4D4F"/>
                </a:solidFill>
                <a:latin typeface="Roboto"/>
                <a:cs typeface="Roboto"/>
              </a:rPr>
              <a:t>World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video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together,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show examples and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how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 started.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09676" y="34290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09676" y="50800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619411" y="3572446"/>
            <a:ext cx="1033780" cy="1339850"/>
          </a:xfrm>
          <a:custGeom>
            <a:avLst/>
            <a:gdLst/>
            <a:ahLst/>
            <a:cxnLst/>
            <a:rect l="l" t="t" r="r" b="b"/>
            <a:pathLst>
              <a:path w="1033779" h="1339850">
                <a:moveTo>
                  <a:pt x="0" y="0"/>
                </a:moveTo>
                <a:lnTo>
                  <a:pt x="1033272" y="0"/>
                </a:lnTo>
                <a:lnTo>
                  <a:pt x="1033272" y="1339596"/>
                </a:lnTo>
                <a:lnTo>
                  <a:pt x="0" y="133959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17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672446" y="3586314"/>
            <a:ext cx="912202" cy="121972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671609" y="3583070"/>
            <a:ext cx="913765" cy="1223010"/>
          </a:xfrm>
          <a:custGeom>
            <a:avLst/>
            <a:gdLst/>
            <a:ahLst/>
            <a:cxnLst/>
            <a:rect l="l" t="t" r="r" b="b"/>
            <a:pathLst>
              <a:path w="913764" h="1223010">
                <a:moveTo>
                  <a:pt x="114257" y="846"/>
                </a:moveTo>
                <a:lnTo>
                  <a:pt x="77732" y="32596"/>
                </a:lnTo>
                <a:lnTo>
                  <a:pt x="846" y="1132010"/>
                </a:lnTo>
                <a:lnTo>
                  <a:pt x="0" y="1151783"/>
                </a:lnTo>
                <a:lnTo>
                  <a:pt x="3026" y="1162179"/>
                </a:lnTo>
                <a:lnTo>
                  <a:pt x="12903" y="1166622"/>
                </a:lnTo>
                <a:lnTo>
                  <a:pt x="32609" y="1168535"/>
                </a:lnTo>
                <a:lnTo>
                  <a:pt x="799016" y="1222129"/>
                </a:lnTo>
                <a:lnTo>
                  <a:pt x="818789" y="1222976"/>
                </a:lnTo>
                <a:lnTo>
                  <a:pt x="829185" y="1219951"/>
                </a:lnTo>
                <a:lnTo>
                  <a:pt x="833627" y="1210078"/>
                </a:lnTo>
                <a:lnTo>
                  <a:pt x="835541" y="1190379"/>
                </a:lnTo>
                <a:lnTo>
                  <a:pt x="912414" y="90966"/>
                </a:lnTo>
                <a:lnTo>
                  <a:pt x="913261" y="71193"/>
                </a:lnTo>
                <a:lnTo>
                  <a:pt x="910236" y="60797"/>
                </a:lnTo>
                <a:lnTo>
                  <a:pt x="900363" y="56354"/>
                </a:lnTo>
                <a:lnTo>
                  <a:pt x="880664" y="54440"/>
                </a:lnTo>
                <a:lnTo>
                  <a:pt x="114257" y="846"/>
                </a:lnTo>
                <a:close/>
              </a:path>
            </a:pathLst>
          </a:custGeom>
          <a:ln w="3175">
            <a:solidFill>
              <a:srgbClr val="A7A9A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199879" y="3559632"/>
            <a:ext cx="1065530" cy="1358265"/>
          </a:xfrm>
          <a:custGeom>
            <a:avLst/>
            <a:gdLst/>
            <a:ahLst/>
            <a:cxnLst/>
            <a:rect l="l" t="t" r="r" b="b"/>
            <a:pathLst>
              <a:path w="1065529" h="1358264">
                <a:moveTo>
                  <a:pt x="0" y="0"/>
                </a:moveTo>
                <a:lnTo>
                  <a:pt x="1065276" y="0"/>
                </a:lnTo>
                <a:lnTo>
                  <a:pt x="1065276" y="1357884"/>
                </a:lnTo>
                <a:lnTo>
                  <a:pt x="0" y="13578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17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250222" y="3572078"/>
            <a:ext cx="946086" cy="124110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248058" y="3570806"/>
            <a:ext cx="950594" cy="1247775"/>
          </a:xfrm>
          <a:custGeom>
            <a:avLst/>
            <a:gdLst/>
            <a:ahLst/>
            <a:cxnLst/>
            <a:rect l="l" t="t" r="r" b="b"/>
            <a:pathLst>
              <a:path w="950595" h="1247775">
                <a:moveTo>
                  <a:pt x="31993" y="81840"/>
                </a:moveTo>
                <a:lnTo>
                  <a:pt x="12372" y="84443"/>
                </a:lnTo>
                <a:lnTo>
                  <a:pt x="2659" y="89229"/>
                </a:lnTo>
                <a:lnTo>
                  <a:pt x="0" y="99725"/>
                </a:lnTo>
                <a:lnTo>
                  <a:pt x="1538" y="119458"/>
                </a:lnTo>
                <a:lnTo>
                  <a:pt x="116727" y="1215506"/>
                </a:lnTo>
                <a:lnTo>
                  <a:pt x="119329" y="1235127"/>
                </a:lnTo>
                <a:lnTo>
                  <a:pt x="124115" y="1244841"/>
                </a:lnTo>
                <a:lnTo>
                  <a:pt x="134612" y="1247504"/>
                </a:lnTo>
                <a:lnTo>
                  <a:pt x="154345" y="1245973"/>
                </a:lnTo>
                <a:lnTo>
                  <a:pt x="918415" y="1165658"/>
                </a:lnTo>
                <a:lnTo>
                  <a:pt x="938036" y="1163063"/>
                </a:lnTo>
                <a:lnTo>
                  <a:pt x="947750" y="1158281"/>
                </a:lnTo>
                <a:lnTo>
                  <a:pt x="950413" y="1147786"/>
                </a:lnTo>
                <a:lnTo>
                  <a:pt x="948882" y="1128054"/>
                </a:lnTo>
                <a:lnTo>
                  <a:pt x="833680" y="31993"/>
                </a:lnTo>
                <a:lnTo>
                  <a:pt x="831078" y="12372"/>
                </a:lnTo>
                <a:lnTo>
                  <a:pt x="826292" y="2659"/>
                </a:lnTo>
                <a:lnTo>
                  <a:pt x="815796" y="0"/>
                </a:lnTo>
                <a:lnTo>
                  <a:pt x="796063" y="1538"/>
                </a:lnTo>
                <a:lnTo>
                  <a:pt x="31993" y="81840"/>
                </a:lnTo>
                <a:close/>
              </a:path>
            </a:pathLst>
          </a:custGeom>
          <a:ln w="3175">
            <a:solidFill>
              <a:srgbClr val="A7A9A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042843" y="5294553"/>
            <a:ext cx="1536274" cy="102418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042842" y="5294542"/>
            <a:ext cx="1536700" cy="1024255"/>
          </a:xfrm>
          <a:custGeom>
            <a:avLst/>
            <a:gdLst/>
            <a:ahLst/>
            <a:cxnLst/>
            <a:rect l="l" t="t" r="r" b="b"/>
            <a:pathLst>
              <a:path w="1536700" h="1024254">
                <a:moveTo>
                  <a:pt x="114300" y="0"/>
                </a:move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909891"/>
                </a:lnTo>
                <a:lnTo>
                  <a:pt x="1785" y="975971"/>
                </a:lnTo>
                <a:lnTo>
                  <a:pt x="14287" y="1009904"/>
                </a:lnTo>
                <a:lnTo>
                  <a:pt x="48220" y="1022405"/>
                </a:lnTo>
                <a:lnTo>
                  <a:pt x="114300" y="1024191"/>
                </a:lnTo>
                <a:lnTo>
                  <a:pt x="1421993" y="1024191"/>
                </a:lnTo>
                <a:lnTo>
                  <a:pt x="1488073" y="1022405"/>
                </a:lnTo>
                <a:lnTo>
                  <a:pt x="1522006" y="1009904"/>
                </a:lnTo>
                <a:lnTo>
                  <a:pt x="1534507" y="975971"/>
                </a:lnTo>
                <a:lnTo>
                  <a:pt x="1536293" y="909891"/>
                </a:lnTo>
                <a:lnTo>
                  <a:pt x="1536293" y="114300"/>
                </a:lnTo>
                <a:lnTo>
                  <a:pt x="1534507" y="48220"/>
                </a:lnTo>
                <a:lnTo>
                  <a:pt x="1522006" y="14287"/>
                </a:lnTo>
                <a:lnTo>
                  <a:pt x="1488073" y="1785"/>
                </a:lnTo>
                <a:lnTo>
                  <a:pt x="1421993" y="0"/>
                </a:lnTo>
                <a:lnTo>
                  <a:pt x="114300" y="0"/>
                </a:lnTo>
                <a:close/>
              </a:path>
            </a:pathLst>
          </a:custGeom>
          <a:ln w="12699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148215" y="1820265"/>
            <a:ext cx="1428813" cy="102113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148208" y="1820265"/>
            <a:ext cx="1429385" cy="1021715"/>
          </a:xfrm>
          <a:custGeom>
            <a:avLst/>
            <a:gdLst/>
            <a:ahLst/>
            <a:cxnLst/>
            <a:rect l="l" t="t" r="r" b="b"/>
            <a:pathLst>
              <a:path w="1429385" h="1021714">
                <a:moveTo>
                  <a:pt x="34289" y="0"/>
                </a:moveTo>
                <a:lnTo>
                  <a:pt x="14466" y="535"/>
                </a:lnTo>
                <a:lnTo>
                  <a:pt x="4286" y="4286"/>
                </a:lnTo>
                <a:lnTo>
                  <a:pt x="535" y="14466"/>
                </a:lnTo>
                <a:lnTo>
                  <a:pt x="0" y="34290"/>
                </a:lnTo>
                <a:lnTo>
                  <a:pt x="0" y="986840"/>
                </a:lnTo>
                <a:lnTo>
                  <a:pt x="535" y="1006664"/>
                </a:lnTo>
                <a:lnTo>
                  <a:pt x="4286" y="1016844"/>
                </a:lnTo>
                <a:lnTo>
                  <a:pt x="14466" y="1020595"/>
                </a:lnTo>
                <a:lnTo>
                  <a:pt x="34289" y="1021130"/>
                </a:lnTo>
                <a:lnTo>
                  <a:pt x="1394536" y="1021130"/>
                </a:lnTo>
                <a:lnTo>
                  <a:pt x="1414360" y="1020595"/>
                </a:lnTo>
                <a:lnTo>
                  <a:pt x="1424539" y="1016844"/>
                </a:lnTo>
                <a:lnTo>
                  <a:pt x="1428290" y="1006664"/>
                </a:lnTo>
                <a:lnTo>
                  <a:pt x="1428826" y="986840"/>
                </a:lnTo>
                <a:lnTo>
                  <a:pt x="1428826" y="34290"/>
                </a:lnTo>
                <a:lnTo>
                  <a:pt x="1428290" y="14466"/>
                </a:lnTo>
                <a:lnTo>
                  <a:pt x="1424539" y="4286"/>
                </a:lnTo>
                <a:lnTo>
                  <a:pt x="1414360" y="535"/>
                </a:lnTo>
                <a:lnTo>
                  <a:pt x="1394536" y="0"/>
                </a:lnTo>
                <a:lnTo>
                  <a:pt x="34289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615156" y="2682519"/>
            <a:ext cx="523875" cy="121920"/>
          </a:xfrm>
          <a:custGeom>
            <a:avLst/>
            <a:gdLst/>
            <a:ahLst/>
            <a:cxnLst/>
            <a:rect l="l" t="t" r="r" b="b"/>
            <a:pathLst>
              <a:path w="523875" h="121919">
                <a:moveTo>
                  <a:pt x="0" y="121361"/>
                </a:moveTo>
                <a:lnTo>
                  <a:pt x="523798" y="121361"/>
                </a:lnTo>
                <a:lnTo>
                  <a:pt x="523798" y="0"/>
                </a:lnTo>
                <a:lnTo>
                  <a:pt x="0" y="0"/>
                </a:lnTo>
                <a:lnTo>
                  <a:pt x="0" y="121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3523287" y="2642642"/>
            <a:ext cx="6737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5B676E"/>
                </a:solidFill>
                <a:latin typeface="Roboto"/>
                <a:cs typeface="Roboto"/>
              </a:rPr>
              <a:t>Imagine a</a:t>
            </a:r>
            <a:r>
              <a:rPr dirty="0" sz="700" spc="-70" b="1">
                <a:solidFill>
                  <a:srgbClr val="5B676E"/>
                </a:solidFill>
                <a:latin typeface="Roboto"/>
                <a:cs typeface="Roboto"/>
              </a:rPr>
              <a:t> </a:t>
            </a:r>
            <a:r>
              <a:rPr dirty="0" sz="700" spc="-10" b="1">
                <a:solidFill>
                  <a:srgbClr val="5B676E"/>
                </a:solidFill>
                <a:latin typeface="Roboto"/>
                <a:cs typeface="Roboto"/>
              </a:rPr>
              <a:t>World</a:t>
            </a:r>
            <a:endParaRPr sz="700">
              <a:latin typeface="Roboto"/>
              <a:cs typeface="Roboto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3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4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3737" y="219494"/>
            <a:ext cx="20777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IMAGINE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WORLD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4537" y="224046"/>
            <a:ext cx="20777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IMAGINE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WORLD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0246" y="111587"/>
            <a:ext cx="425310" cy="3401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39458" y="111587"/>
            <a:ext cx="425297" cy="340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01368" y="6037658"/>
            <a:ext cx="2202815" cy="1193800"/>
          </a:xfrm>
          <a:custGeom>
            <a:avLst/>
            <a:gdLst/>
            <a:ahLst/>
            <a:cxnLst/>
            <a:rect l="l" t="t" r="r" b="b"/>
            <a:pathLst>
              <a:path w="2202815" h="1193800">
                <a:moveTo>
                  <a:pt x="220258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193800"/>
                </a:lnTo>
                <a:lnTo>
                  <a:pt x="2088286" y="1193800"/>
                </a:lnTo>
                <a:lnTo>
                  <a:pt x="2154366" y="1192014"/>
                </a:lnTo>
                <a:lnTo>
                  <a:pt x="2188298" y="1179512"/>
                </a:lnTo>
                <a:lnTo>
                  <a:pt x="2200800" y="1145579"/>
                </a:lnTo>
                <a:lnTo>
                  <a:pt x="2202586" y="1079500"/>
                </a:lnTo>
                <a:lnTo>
                  <a:pt x="2202586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36991" y="6075148"/>
            <a:ext cx="2140585" cy="278130"/>
          </a:xfrm>
          <a:custGeom>
            <a:avLst/>
            <a:gdLst/>
            <a:ahLst/>
            <a:cxnLst/>
            <a:rect l="l" t="t" r="r" b="b"/>
            <a:pathLst>
              <a:path w="2140585" h="278129">
                <a:moveTo>
                  <a:pt x="2140445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2140445" y="277977"/>
                </a:lnTo>
                <a:lnTo>
                  <a:pt x="21404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754518" y="6119367"/>
            <a:ext cx="16135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Click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green flag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to</a:t>
            </a:r>
            <a:r>
              <a:rPr dirty="0" sz="1000" spc="-5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start.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20362" y="1981201"/>
            <a:ext cx="4111625" cy="2616835"/>
          </a:xfrm>
          <a:custGeom>
            <a:avLst/>
            <a:gdLst/>
            <a:ahLst/>
            <a:cxnLst/>
            <a:rect l="l" t="t" r="r" b="b"/>
            <a:pathLst>
              <a:path w="4111625" h="261683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616708"/>
                </a:lnTo>
                <a:lnTo>
                  <a:pt x="3997109" y="2616708"/>
                </a:lnTo>
                <a:lnTo>
                  <a:pt x="4063188" y="2614922"/>
                </a:lnTo>
                <a:lnTo>
                  <a:pt x="4097121" y="2602420"/>
                </a:lnTo>
                <a:lnTo>
                  <a:pt x="4109623" y="2568487"/>
                </a:lnTo>
                <a:lnTo>
                  <a:pt x="4111409" y="2502408"/>
                </a:lnTo>
                <a:lnTo>
                  <a:pt x="4111409" y="0"/>
                </a:lnTo>
                <a:close/>
              </a:path>
            </a:pathLst>
          </a:custGeom>
          <a:solidFill>
            <a:srgbClr val="FFE4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88277" y="1975280"/>
            <a:ext cx="4112895" cy="1249680"/>
          </a:xfrm>
          <a:custGeom>
            <a:avLst/>
            <a:gdLst/>
            <a:ahLst/>
            <a:cxnLst/>
            <a:rect l="l" t="t" r="r" b="b"/>
            <a:pathLst>
              <a:path w="4112895" h="1249680">
                <a:moveTo>
                  <a:pt x="4112323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49540"/>
                </a:lnTo>
                <a:lnTo>
                  <a:pt x="3998023" y="1249540"/>
                </a:lnTo>
                <a:lnTo>
                  <a:pt x="4064103" y="1247754"/>
                </a:lnTo>
                <a:lnTo>
                  <a:pt x="4098036" y="1235252"/>
                </a:lnTo>
                <a:lnTo>
                  <a:pt x="4110537" y="1201319"/>
                </a:lnTo>
                <a:lnTo>
                  <a:pt x="4112323" y="1135240"/>
                </a:lnTo>
                <a:lnTo>
                  <a:pt x="4112323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9691" y="2011781"/>
            <a:ext cx="4036695" cy="399415"/>
          </a:xfrm>
          <a:custGeom>
            <a:avLst/>
            <a:gdLst/>
            <a:ahLst/>
            <a:cxnLst/>
            <a:rect l="l" t="t" r="r" b="b"/>
            <a:pathLst>
              <a:path w="4036695" h="399414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98830"/>
                </a:lnTo>
                <a:lnTo>
                  <a:pt x="4036161" y="398830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73100" y="779102"/>
            <a:ext cx="30568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35" b="1">
                <a:solidFill>
                  <a:srgbClr val="00AEEF"/>
                </a:solidFill>
                <a:latin typeface="Roboto"/>
                <a:cs typeface="Roboto"/>
              </a:rPr>
              <a:t>Demonstrate </a:t>
            </a:r>
            <a:r>
              <a:rPr dirty="0" sz="1800" spc="30" b="1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dirty="0" sz="1800" spc="35" b="1">
                <a:solidFill>
                  <a:srgbClr val="00AEEF"/>
                </a:solidFill>
                <a:latin typeface="Roboto"/>
                <a:cs typeface="Roboto"/>
              </a:rPr>
              <a:t>First</a:t>
            </a:r>
            <a:r>
              <a:rPr dirty="0" sz="1800" spc="14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800" spc="40" b="1">
                <a:solidFill>
                  <a:srgbClr val="00AEEF"/>
                </a:solidFill>
                <a:latin typeface="Roboto"/>
                <a:cs typeface="Roboto"/>
              </a:rPr>
              <a:t>Steps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7284" y="2045021"/>
            <a:ext cx="33464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In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Scratch, click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Create.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Drag out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say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block,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and click it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to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make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cat say</a:t>
            </a:r>
            <a:r>
              <a:rPr dirty="0" sz="1000" spc="-5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hello!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5699252" y="639698"/>
            <a:ext cx="109347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>
                <a:solidFill>
                  <a:srgbClr val="FF4C6B"/>
                </a:solidFill>
              </a:rPr>
              <a:t>C</a:t>
            </a:r>
            <a:r>
              <a:rPr dirty="0" spc="40">
                <a:solidFill>
                  <a:srgbClr val="FF4C6B"/>
                </a:solidFill>
              </a:rPr>
              <a:t>r</a:t>
            </a:r>
            <a:r>
              <a:rPr dirty="0" spc="65">
                <a:solidFill>
                  <a:srgbClr val="FF4C6B"/>
                </a:solidFill>
              </a:rPr>
              <a:t>eate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699252" y="1221866"/>
            <a:ext cx="3717290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Support participants 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they create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 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based on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their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ideas.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551996" y="706661"/>
            <a:ext cx="200939" cy="1547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524610" y="858039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61" y="74434"/>
                </a:lnTo>
                <a:lnTo>
                  <a:pt x="244382" y="72936"/>
                </a:lnTo>
                <a:lnTo>
                  <a:pt x="251245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46" y="22462"/>
                </a:lnTo>
                <a:lnTo>
                  <a:pt x="6932" y="35488"/>
                </a:lnTo>
                <a:lnTo>
                  <a:pt x="2545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547903" y="907881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561629" y="88467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583757" y="726857"/>
            <a:ext cx="135501" cy="1120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9453058" y="938829"/>
            <a:ext cx="3956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5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4373059" y="944112"/>
            <a:ext cx="441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dirty="0" sz="700" spc="65" b="1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dirty="0" sz="700" spc="5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518386" y="684231"/>
            <a:ext cx="218393" cy="26500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92546" y="4648200"/>
            <a:ext cx="4111625" cy="1298575"/>
          </a:xfrm>
          <a:custGeom>
            <a:avLst/>
            <a:gdLst/>
            <a:ahLst/>
            <a:cxnLst/>
            <a:rect l="l" t="t" r="r" b="b"/>
            <a:pathLst>
              <a:path w="4111625" h="129857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98321"/>
                </a:lnTo>
                <a:lnTo>
                  <a:pt x="3997109" y="1298321"/>
                </a:lnTo>
                <a:lnTo>
                  <a:pt x="4063188" y="1296535"/>
                </a:lnTo>
                <a:lnTo>
                  <a:pt x="4097121" y="1284033"/>
                </a:lnTo>
                <a:lnTo>
                  <a:pt x="4109623" y="1250100"/>
                </a:lnTo>
                <a:lnTo>
                  <a:pt x="4111409" y="1184021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30036" y="4685690"/>
            <a:ext cx="4037329" cy="240029"/>
          </a:xfrm>
          <a:custGeom>
            <a:avLst/>
            <a:gdLst/>
            <a:ahLst/>
            <a:cxnLst/>
            <a:rect l="l" t="t" r="r" b="b"/>
            <a:pathLst>
              <a:path w="4037329" h="240029">
                <a:moveTo>
                  <a:pt x="4037076" y="0"/>
                </a:moveTo>
                <a:lnTo>
                  <a:pt x="101600" y="0"/>
                </a:lnTo>
                <a:lnTo>
                  <a:pt x="42862" y="1587"/>
                </a:lnTo>
                <a:lnTo>
                  <a:pt x="12700" y="12700"/>
                </a:lnTo>
                <a:lnTo>
                  <a:pt x="1587" y="42862"/>
                </a:lnTo>
                <a:lnTo>
                  <a:pt x="0" y="101600"/>
                </a:lnTo>
                <a:lnTo>
                  <a:pt x="0" y="239877"/>
                </a:lnTo>
                <a:lnTo>
                  <a:pt x="4037076" y="2398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845695" y="4717209"/>
            <a:ext cx="16370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Now make it say</a:t>
            </a:r>
            <a:r>
              <a:rPr dirty="0" sz="1000" spc="-6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something.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864226" y="2679567"/>
            <a:ext cx="1456055" cy="705485"/>
          </a:xfrm>
          <a:custGeom>
            <a:avLst/>
            <a:gdLst/>
            <a:ahLst/>
            <a:cxnLst/>
            <a:rect l="l" t="t" r="r" b="b"/>
            <a:pathLst>
              <a:path w="1456054" h="705485">
                <a:moveTo>
                  <a:pt x="1261440" y="541045"/>
                </a:moveTo>
                <a:lnTo>
                  <a:pt x="1117968" y="541045"/>
                </a:lnTo>
                <a:lnTo>
                  <a:pt x="1124984" y="562045"/>
                </a:lnTo>
                <a:lnTo>
                  <a:pt x="1130795" y="600905"/>
                </a:lnTo>
                <a:lnTo>
                  <a:pt x="1125919" y="646678"/>
                </a:lnTo>
                <a:lnTo>
                  <a:pt x="1100874" y="688416"/>
                </a:lnTo>
                <a:lnTo>
                  <a:pt x="1097813" y="691286"/>
                </a:lnTo>
                <a:lnTo>
                  <a:pt x="1097000" y="695820"/>
                </a:lnTo>
                <a:lnTo>
                  <a:pt x="1100734" y="703338"/>
                </a:lnTo>
                <a:lnTo>
                  <a:pt x="1104836" y="705434"/>
                </a:lnTo>
                <a:lnTo>
                  <a:pt x="1108976" y="704735"/>
                </a:lnTo>
                <a:lnTo>
                  <a:pt x="1146257" y="693014"/>
                </a:lnTo>
                <a:lnTo>
                  <a:pt x="1180884" y="674816"/>
                </a:lnTo>
                <a:lnTo>
                  <a:pt x="1216471" y="645078"/>
                </a:lnTo>
                <a:lnTo>
                  <a:pt x="1245747" y="601316"/>
                </a:lnTo>
                <a:lnTo>
                  <a:pt x="1261440" y="541045"/>
                </a:lnTo>
                <a:close/>
              </a:path>
              <a:path w="1456054" h="705485">
                <a:moveTo>
                  <a:pt x="1362379" y="0"/>
                </a:moveTo>
                <a:lnTo>
                  <a:pt x="93281" y="0"/>
                </a:lnTo>
                <a:lnTo>
                  <a:pt x="78315" y="2047"/>
                </a:lnTo>
                <a:lnTo>
                  <a:pt x="46293" y="15357"/>
                </a:lnTo>
                <a:lnTo>
                  <a:pt x="14444" y="50684"/>
                </a:lnTo>
                <a:lnTo>
                  <a:pt x="0" y="118783"/>
                </a:lnTo>
                <a:lnTo>
                  <a:pt x="0" y="422262"/>
                </a:lnTo>
                <a:lnTo>
                  <a:pt x="4198" y="458154"/>
                </a:lnTo>
                <a:lnTo>
                  <a:pt x="18970" y="497060"/>
                </a:lnTo>
                <a:lnTo>
                  <a:pt x="47577" y="528263"/>
                </a:lnTo>
                <a:lnTo>
                  <a:pt x="93281" y="541045"/>
                </a:lnTo>
                <a:lnTo>
                  <a:pt x="1362379" y="541045"/>
                </a:lnTo>
                <a:lnTo>
                  <a:pt x="1377353" y="538998"/>
                </a:lnTo>
                <a:lnTo>
                  <a:pt x="1409379" y="525687"/>
                </a:lnTo>
                <a:lnTo>
                  <a:pt x="1441228" y="490360"/>
                </a:lnTo>
                <a:lnTo>
                  <a:pt x="1455674" y="422262"/>
                </a:lnTo>
                <a:lnTo>
                  <a:pt x="1455674" y="118783"/>
                </a:lnTo>
                <a:lnTo>
                  <a:pt x="1451474" y="82890"/>
                </a:lnTo>
                <a:lnTo>
                  <a:pt x="1436701" y="43984"/>
                </a:lnTo>
                <a:lnTo>
                  <a:pt x="1408091" y="12782"/>
                </a:lnTo>
                <a:lnTo>
                  <a:pt x="13623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864226" y="2679567"/>
            <a:ext cx="1456055" cy="705485"/>
          </a:xfrm>
          <a:custGeom>
            <a:avLst/>
            <a:gdLst/>
            <a:ahLst/>
            <a:cxnLst/>
            <a:rect l="l" t="t" r="r" b="b"/>
            <a:pathLst>
              <a:path w="1456054" h="705485">
                <a:moveTo>
                  <a:pt x="1455674" y="422262"/>
                </a:moveTo>
                <a:lnTo>
                  <a:pt x="1455674" y="118783"/>
                </a:lnTo>
                <a:lnTo>
                  <a:pt x="1451474" y="82890"/>
                </a:lnTo>
                <a:lnTo>
                  <a:pt x="1436701" y="43984"/>
                </a:lnTo>
                <a:lnTo>
                  <a:pt x="1408091" y="12782"/>
                </a:lnTo>
                <a:lnTo>
                  <a:pt x="1362379" y="0"/>
                </a:lnTo>
                <a:lnTo>
                  <a:pt x="93281" y="0"/>
                </a:lnTo>
                <a:lnTo>
                  <a:pt x="78315" y="2047"/>
                </a:lnTo>
                <a:lnTo>
                  <a:pt x="46293" y="15357"/>
                </a:lnTo>
                <a:lnTo>
                  <a:pt x="14444" y="50684"/>
                </a:lnTo>
                <a:lnTo>
                  <a:pt x="0" y="118783"/>
                </a:lnTo>
                <a:lnTo>
                  <a:pt x="0" y="422262"/>
                </a:lnTo>
                <a:lnTo>
                  <a:pt x="4198" y="458154"/>
                </a:lnTo>
                <a:lnTo>
                  <a:pt x="18970" y="497060"/>
                </a:lnTo>
                <a:lnTo>
                  <a:pt x="47577" y="528263"/>
                </a:lnTo>
                <a:lnTo>
                  <a:pt x="93281" y="541045"/>
                </a:lnTo>
                <a:lnTo>
                  <a:pt x="174117" y="541045"/>
                </a:lnTo>
                <a:lnTo>
                  <a:pt x="1117968" y="541045"/>
                </a:lnTo>
                <a:lnTo>
                  <a:pt x="1124984" y="562045"/>
                </a:lnTo>
                <a:lnTo>
                  <a:pt x="1130795" y="600905"/>
                </a:lnTo>
                <a:lnTo>
                  <a:pt x="1125919" y="646678"/>
                </a:lnTo>
                <a:lnTo>
                  <a:pt x="1100874" y="688416"/>
                </a:lnTo>
                <a:lnTo>
                  <a:pt x="1097813" y="691286"/>
                </a:lnTo>
                <a:lnTo>
                  <a:pt x="1097000" y="695820"/>
                </a:lnTo>
                <a:lnTo>
                  <a:pt x="1098867" y="699579"/>
                </a:lnTo>
                <a:lnTo>
                  <a:pt x="1100734" y="703338"/>
                </a:lnTo>
                <a:lnTo>
                  <a:pt x="1104836" y="705434"/>
                </a:lnTo>
                <a:lnTo>
                  <a:pt x="1146257" y="693014"/>
                </a:lnTo>
                <a:lnTo>
                  <a:pt x="1180884" y="674816"/>
                </a:lnTo>
                <a:lnTo>
                  <a:pt x="1216471" y="645078"/>
                </a:lnTo>
                <a:lnTo>
                  <a:pt x="1245747" y="601316"/>
                </a:lnTo>
                <a:lnTo>
                  <a:pt x="1261440" y="541045"/>
                </a:lnTo>
                <a:lnTo>
                  <a:pt x="1362379" y="541045"/>
                </a:lnTo>
                <a:lnTo>
                  <a:pt x="1377353" y="538998"/>
                </a:lnTo>
                <a:lnTo>
                  <a:pt x="1409379" y="525687"/>
                </a:lnTo>
                <a:lnTo>
                  <a:pt x="1441228" y="490360"/>
                </a:lnTo>
                <a:lnTo>
                  <a:pt x="1455674" y="422262"/>
                </a:lnTo>
                <a:close/>
              </a:path>
            </a:pathLst>
          </a:custGeom>
          <a:ln w="19050">
            <a:solidFill>
              <a:srgbClr val="5BAFD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974112" y="2775058"/>
            <a:ext cx="12039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636466"/>
                </a:solidFill>
                <a:latin typeface="Roboto"/>
                <a:cs typeface="Roboto"/>
              </a:rPr>
              <a:t>What </a:t>
            </a:r>
            <a:r>
              <a:rPr dirty="0" sz="1000">
                <a:solidFill>
                  <a:srgbClr val="636466"/>
                </a:solidFill>
                <a:latin typeface="Roboto"/>
                <a:cs typeface="Roboto"/>
              </a:rPr>
              <a:t>does </a:t>
            </a:r>
            <a:r>
              <a:rPr dirty="0" sz="1000" spc="-5">
                <a:solidFill>
                  <a:srgbClr val="636466"/>
                </a:solidFill>
                <a:latin typeface="Roboto"/>
                <a:cs typeface="Roboto"/>
              </a:rPr>
              <a:t>your</a:t>
            </a:r>
            <a:r>
              <a:rPr dirty="0" sz="1000" spc="-90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636466"/>
                </a:solidFill>
                <a:latin typeface="Roboto"/>
                <a:cs typeface="Roboto"/>
              </a:rPr>
              <a:t>ideal  </a:t>
            </a:r>
            <a:r>
              <a:rPr dirty="0" sz="1000" spc="-5">
                <a:solidFill>
                  <a:srgbClr val="636466"/>
                </a:solidFill>
                <a:latin typeface="Roboto"/>
                <a:cs typeface="Roboto"/>
              </a:rPr>
              <a:t>world </a:t>
            </a:r>
            <a:r>
              <a:rPr dirty="0" sz="1000">
                <a:solidFill>
                  <a:srgbClr val="636466"/>
                </a:solidFill>
                <a:latin typeface="Roboto"/>
                <a:cs typeface="Roboto"/>
              </a:rPr>
              <a:t>look</a:t>
            </a:r>
            <a:r>
              <a:rPr dirty="0" sz="1000" spc="-1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636466"/>
                </a:solidFill>
                <a:latin typeface="Roboto"/>
                <a:cs typeface="Roboto"/>
              </a:rPr>
              <a:t>like?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616319" y="2679570"/>
            <a:ext cx="1962785" cy="692150"/>
          </a:xfrm>
          <a:custGeom>
            <a:avLst/>
            <a:gdLst/>
            <a:ahLst/>
            <a:cxnLst/>
            <a:rect l="l" t="t" r="r" b="b"/>
            <a:pathLst>
              <a:path w="1962784" h="692150">
                <a:moveTo>
                  <a:pt x="1800225" y="530364"/>
                </a:moveTo>
                <a:lnTo>
                  <a:pt x="1690179" y="530364"/>
                </a:lnTo>
                <a:lnTo>
                  <a:pt x="1696145" y="554895"/>
                </a:lnTo>
                <a:lnTo>
                  <a:pt x="1699969" y="593331"/>
                </a:lnTo>
                <a:lnTo>
                  <a:pt x="1695999" y="636567"/>
                </a:lnTo>
                <a:lnTo>
                  <a:pt x="1678584" y="675500"/>
                </a:lnTo>
                <a:lnTo>
                  <a:pt x="1675904" y="678967"/>
                </a:lnTo>
                <a:lnTo>
                  <a:pt x="1675942" y="683831"/>
                </a:lnTo>
                <a:lnTo>
                  <a:pt x="1681429" y="690689"/>
                </a:lnTo>
                <a:lnTo>
                  <a:pt x="1686153" y="691794"/>
                </a:lnTo>
                <a:lnTo>
                  <a:pt x="1690141" y="689952"/>
                </a:lnTo>
                <a:lnTo>
                  <a:pt x="1702862" y="683045"/>
                </a:lnTo>
                <a:lnTo>
                  <a:pt x="1731831" y="663259"/>
                </a:lnTo>
                <a:lnTo>
                  <a:pt x="1765447" y="630968"/>
                </a:lnTo>
                <a:lnTo>
                  <a:pt x="1792112" y="586545"/>
                </a:lnTo>
                <a:lnTo>
                  <a:pt x="1800225" y="530364"/>
                </a:lnTo>
                <a:close/>
              </a:path>
              <a:path w="1962784" h="692150">
                <a:moveTo>
                  <a:pt x="1867420" y="0"/>
                </a:moveTo>
                <a:lnTo>
                  <a:pt x="94538" y="0"/>
                </a:lnTo>
                <a:lnTo>
                  <a:pt x="79370" y="2008"/>
                </a:lnTo>
                <a:lnTo>
                  <a:pt x="46916" y="15068"/>
                </a:lnTo>
                <a:lnTo>
                  <a:pt x="14639" y="49731"/>
                </a:lnTo>
                <a:lnTo>
                  <a:pt x="0" y="116547"/>
                </a:lnTo>
                <a:lnTo>
                  <a:pt x="0" y="413816"/>
                </a:lnTo>
                <a:lnTo>
                  <a:pt x="19216" y="484560"/>
                </a:lnTo>
                <a:lnTo>
                  <a:pt x="48007" y="515438"/>
                </a:lnTo>
                <a:lnTo>
                  <a:pt x="93916" y="530339"/>
                </a:lnTo>
                <a:lnTo>
                  <a:pt x="215582" y="530364"/>
                </a:lnTo>
                <a:lnTo>
                  <a:pt x="1867611" y="530364"/>
                </a:lnTo>
                <a:lnTo>
                  <a:pt x="1915233" y="515296"/>
                </a:lnTo>
                <a:lnTo>
                  <a:pt x="1947510" y="480633"/>
                </a:lnTo>
                <a:lnTo>
                  <a:pt x="1962150" y="413816"/>
                </a:lnTo>
                <a:lnTo>
                  <a:pt x="1962204" y="84315"/>
                </a:lnTo>
                <a:lnTo>
                  <a:pt x="1960330" y="68119"/>
                </a:lnTo>
                <a:lnTo>
                  <a:pt x="1939366" y="25565"/>
                </a:lnTo>
                <a:lnTo>
                  <a:pt x="1889465" y="1272"/>
                </a:lnTo>
                <a:lnTo>
                  <a:pt x="18674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616319" y="2679570"/>
            <a:ext cx="1962785" cy="692150"/>
          </a:xfrm>
          <a:custGeom>
            <a:avLst/>
            <a:gdLst/>
            <a:ahLst/>
            <a:cxnLst/>
            <a:rect l="l" t="t" r="r" b="b"/>
            <a:pathLst>
              <a:path w="1962784" h="692150">
                <a:moveTo>
                  <a:pt x="1962150" y="413816"/>
                </a:moveTo>
                <a:lnTo>
                  <a:pt x="1962150" y="91147"/>
                </a:lnTo>
                <a:lnTo>
                  <a:pt x="1962204" y="84315"/>
                </a:lnTo>
                <a:lnTo>
                  <a:pt x="1960330" y="68119"/>
                </a:lnTo>
                <a:lnTo>
                  <a:pt x="1939366" y="25565"/>
                </a:lnTo>
                <a:lnTo>
                  <a:pt x="1889465" y="1272"/>
                </a:lnTo>
                <a:lnTo>
                  <a:pt x="1867420" y="0"/>
                </a:lnTo>
                <a:lnTo>
                  <a:pt x="94538" y="0"/>
                </a:lnTo>
                <a:lnTo>
                  <a:pt x="79370" y="2008"/>
                </a:lnTo>
                <a:lnTo>
                  <a:pt x="46916" y="15068"/>
                </a:lnTo>
                <a:lnTo>
                  <a:pt x="14639" y="49731"/>
                </a:lnTo>
                <a:lnTo>
                  <a:pt x="0" y="116547"/>
                </a:lnTo>
                <a:lnTo>
                  <a:pt x="0" y="413816"/>
                </a:lnTo>
                <a:lnTo>
                  <a:pt x="19216" y="484560"/>
                </a:lnTo>
                <a:lnTo>
                  <a:pt x="48007" y="515438"/>
                </a:lnTo>
                <a:lnTo>
                  <a:pt x="93916" y="530339"/>
                </a:lnTo>
                <a:lnTo>
                  <a:pt x="215582" y="530364"/>
                </a:lnTo>
                <a:lnTo>
                  <a:pt x="1690179" y="530364"/>
                </a:lnTo>
                <a:lnTo>
                  <a:pt x="1696145" y="554895"/>
                </a:lnTo>
                <a:lnTo>
                  <a:pt x="1699969" y="593331"/>
                </a:lnTo>
                <a:lnTo>
                  <a:pt x="1695999" y="636567"/>
                </a:lnTo>
                <a:lnTo>
                  <a:pt x="1678584" y="675500"/>
                </a:lnTo>
                <a:lnTo>
                  <a:pt x="1675904" y="678967"/>
                </a:lnTo>
                <a:lnTo>
                  <a:pt x="1675942" y="683831"/>
                </a:lnTo>
                <a:lnTo>
                  <a:pt x="1678686" y="687260"/>
                </a:lnTo>
                <a:lnTo>
                  <a:pt x="1681429" y="690689"/>
                </a:lnTo>
                <a:lnTo>
                  <a:pt x="1686153" y="691794"/>
                </a:lnTo>
                <a:lnTo>
                  <a:pt x="1731831" y="663259"/>
                </a:lnTo>
                <a:lnTo>
                  <a:pt x="1765447" y="630968"/>
                </a:lnTo>
                <a:lnTo>
                  <a:pt x="1792112" y="586545"/>
                </a:lnTo>
                <a:lnTo>
                  <a:pt x="1800225" y="530364"/>
                </a:lnTo>
                <a:lnTo>
                  <a:pt x="1867611" y="530364"/>
                </a:lnTo>
                <a:lnTo>
                  <a:pt x="1882779" y="528356"/>
                </a:lnTo>
                <a:lnTo>
                  <a:pt x="1915233" y="515296"/>
                </a:lnTo>
                <a:lnTo>
                  <a:pt x="1947510" y="480633"/>
                </a:lnTo>
                <a:lnTo>
                  <a:pt x="1962150" y="413816"/>
                </a:lnTo>
                <a:close/>
              </a:path>
            </a:pathLst>
          </a:custGeom>
          <a:ln w="19050">
            <a:solidFill>
              <a:srgbClr val="996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7715760" y="2775058"/>
            <a:ext cx="16960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636466"/>
                </a:solidFill>
                <a:latin typeface="Roboto"/>
                <a:cs typeface="Roboto"/>
              </a:rPr>
              <a:t>What could you </a:t>
            </a:r>
            <a:r>
              <a:rPr dirty="0" sz="1000">
                <a:solidFill>
                  <a:srgbClr val="636466"/>
                </a:solidFill>
                <a:latin typeface="Roboto"/>
                <a:cs typeface="Roboto"/>
              </a:rPr>
              <a:t>do </a:t>
            </a:r>
            <a:r>
              <a:rPr dirty="0" sz="1000" spc="-5">
                <a:solidFill>
                  <a:srgbClr val="636466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636466"/>
                </a:solidFill>
                <a:latin typeface="Roboto"/>
                <a:cs typeface="Roboto"/>
              </a:rPr>
              <a:t>help  </a:t>
            </a:r>
            <a:r>
              <a:rPr dirty="0" sz="1000" spc="-5">
                <a:solidFill>
                  <a:srgbClr val="636466"/>
                </a:solidFill>
                <a:latin typeface="Roboto"/>
                <a:cs typeface="Roboto"/>
              </a:rPr>
              <a:t>make our world </a:t>
            </a:r>
            <a:r>
              <a:rPr dirty="0" sz="1000">
                <a:solidFill>
                  <a:srgbClr val="636466"/>
                </a:solidFill>
                <a:latin typeface="Roboto"/>
                <a:cs typeface="Roboto"/>
              </a:rPr>
              <a:t>a little</a:t>
            </a:r>
            <a:r>
              <a:rPr dirty="0" sz="1000" spc="-8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636466"/>
                </a:solidFill>
                <a:latin typeface="Roboto"/>
                <a:cs typeface="Roboto"/>
              </a:rPr>
              <a:t>better?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75929" y="1253436"/>
            <a:ext cx="386397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15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steps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tutorial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so participants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see how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z="15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760720" y="2012445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85800" y="3340100"/>
            <a:ext cx="4111625" cy="1193800"/>
          </a:xfrm>
          <a:custGeom>
            <a:avLst/>
            <a:gdLst/>
            <a:ahLst/>
            <a:cxnLst/>
            <a:rect l="l" t="t" r="r" b="b"/>
            <a:pathLst>
              <a:path w="4111625" h="11938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193800"/>
                </a:lnTo>
                <a:lnTo>
                  <a:pt x="3997109" y="1193800"/>
                </a:lnTo>
                <a:lnTo>
                  <a:pt x="4063188" y="1192014"/>
                </a:lnTo>
                <a:lnTo>
                  <a:pt x="4097121" y="1179512"/>
                </a:lnTo>
                <a:lnTo>
                  <a:pt x="4109623" y="1145579"/>
                </a:lnTo>
                <a:lnTo>
                  <a:pt x="4111409" y="1079500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23290" y="33775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838949" y="3421809"/>
            <a:ext cx="24352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Have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participants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choose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their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own</a:t>
            </a:r>
            <a:r>
              <a:rPr dirty="0" sz="1000" spc="-6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sprite.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658903" y="3792320"/>
            <a:ext cx="641228" cy="64122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658903" y="3792320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68579" y="0"/>
                </a:move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79" y="641223"/>
                </a:lnTo>
                <a:lnTo>
                  <a:pt x="572642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2" y="572643"/>
                </a:lnTo>
                <a:lnTo>
                  <a:pt x="641222" y="68580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2" y="0"/>
                </a:lnTo>
                <a:lnTo>
                  <a:pt x="68579" y="0"/>
                </a:lnTo>
                <a:close/>
              </a:path>
            </a:pathLst>
          </a:custGeom>
          <a:ln w="17145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3759838" y="4284389"/>
            <a:ext cx="46609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00" spc="5">
                <a:solidFill>
                  <a:srgbClr val="636466"/>
                </a:solidFill>
                <a:latin typeface="Roboto"/>
                <a:cs typeface="Roboto"/>
              </a:rPr>
              <a:t>Wizard</a:t>
            </a:r>
            <a:r>
              <a:rPr dirty="0" sz="700" spc="-4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700">
                <a:solidFill>
                  <a:srgbClr val="636466"/>
                </a:solidFill>
                <a:latin typeface="Roboto"/>
                <a:cs typeface="Roboto"/>
              </a:rPr>
              <a:t>Girl</a:t>
            </a:r>
            <a:endParaRPr sz="700">
              <a:latin typeface="Roboto"/>
              <a:cs typeface="Roboto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64508" y="3781552"/>
            <a:ext cx="618591" cy="6185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64508" y="3781552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337861" y="4108938"/>
            <a:ext cx="157838" cy="1780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07834" y="3790692"/>
            <a:ext cx="1091907" cy="64447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007834" y="3790692"/>
            <a:ext cx="1092200" cy="644525"/>
          </a:xfrm>
          <a:custGeom>
            <a:avLst/>
            <a:gdLst/>
            <a:ahLst/>
            <a:cxnLst/>
            <a:rect l="l" t="t" r="r" b="b"/>
            <a:pathLst>
              <a:path w="1092200" h="644525">
                <a:moveTo>
                  <a:pt x="55549" y="0"/>
                </a:moveTo>
                <a:lnTo>
                  <a:pt x="23435" y="867"/>
                </a:lnTo>
                <a:lnTo>
                  <a:pt x="6943" y="6943"/>
                </a:lnTo>
                <a:lnTo>
                  <a:pt x="867" y="23435"/>
                </a:lnTo>
                <a:lnTo>
                  <a:pt x="0" y="55549"/>
                </a:lnTo>
                <a:lnTo>
                  <a:pt x="0" y="588924"/>
                </a:lnTo>
                <a:lnTo>
                  <a:pt x="867" y="621039"/>
                </a:lnTo>
                <a:lnTo>
                  <a:pt x="6943" y="637530"/>
                </a:lnTo>
                <a:lnTo>
                  <a:pt x="23435" y="643606"/>
                </a:lnTo>
                <a:lnTo>
                  <a:pt x="55549" y="644474"/>
                </a:lnTo>
                <a:lnTo>
                  <a:pt x="1036358" y="644474"/>
                </a:lnTo>
                <a:lnTo>
                  <a:pt x="1068472" y="643606"/>
                </a:lnTo>
                <a:lnTo>
                  <a:pt x="1084964" y="637530"/>
                </a:lnTo>
                <a:lnTo>
                  <a:pt x="1091039" y="621039"/>
                </a:lnTo>
                <a:lnTo>
                  <a:pt x="1091907" y="588924"/>
                </a:lnTo>
                <a:lnTo>
                  <a:pt x="1091907" y="55549"/>
                </a:lnTo>
                <a:lnTo>
                  <a:pt x="1091039" y="23435"/>
                </a:lnTo>
                <a:lnTo>
                  <a:pt x="1084964" y="6943"/>
                </a:lnTo>
                <a:lnTo>
                  <a:pt x="1068472" y="867"/>
                </a:lnTo>
                <a:lnTo>
                  <a:pt x="1036358" y="0"/>
                </a:lnTo>
                <a:lnTo>
                  <a:pt x="55549" y="0"/>
                </a:lnTo>
                <a:close/>
              </a:path>
            </a:pathLst>
          </a:custGeom>
          <a:ln w="13893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468036" y="4165774"/>
            <a:ext cx="102552" cy="1143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158191" y="2686100"/>
            <a:ext cx="1651313" cy="38667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601664" y="2920135"/>
            <a:ext cx="157838" cy="1780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304933" y="2537769"/>
            <a:ext cx="555456" cy="58401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884868" y="2476098"/>
            <a:ext cx="401625" cy="28256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62971" y="4984481"/>
            <a:ext cx="2135127" cy="86451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1901889" y="5109829"/>
            <a:ext cx="2853690" cy="73660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  <a:tabLst>
                <a:tab pos="1155065" algn="l"/>
              </a:tabLst>
            </a:pPr>
            <a:r>
              <a:rPr dirty="0" u="sng" sz="900">
                <a:solidFill>
                  <a:srgbClr val="636466"/>
                </a:solidFill>
                <a:uFill>
                  <a:solidFill>
                    <a:srgbClr val="636466"/>
                  </a:solidFill>
                </a:uFill>
                <a:latin typeface="Roboto"/>
                <a:cs typeface="Roboto"/>
              </a:rPr>
              <a:t> 	</a:t>
            </a:r>
            <a:r>
              <a:rPr dirty="0" sz="900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900" spc="-80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900">
                <a:solidFill>
                  <a:srgbClr val="636466"/>
                </a:solidFill>
                <a:latin typeface="Roboto"/>
                <a:cs typeface="Roboto"/>
              </a:rPr>
              <a:t>Start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with </a:t>
            </a:r>
            <a:r>
              <a:rPr dirty="0" sz="900">
                <a:solidFill>
                  <a:srgbClr val="636466"/>
                </a:solidFill>
                <a:latin typeface="Roboto"/>
                <a:cs typeface="Roboto"/>
              </a:rPr>
              <a:t>an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Event</a:t>
            </a:r>
            <a:r>
              <a:rPr dirty="0" sz="900" spc="-2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block.</a:t>
            </a:r>
            <a:endParaRPr sz="900">
              <a:latin typeface="Roboto"/>
              <a:cs typeface="Roboto"/>
            </a:endParaRPr>
          </a:p>
          <a:p>
            <a:pPr marL="1202055">
              <a:lnSpc>
                <a:spcPct val="100000"/>
              </a:lnSpc>
              <a:spcBef>
                <a:spcPts val="120"/>
              </a:spcBef>
            </a:pPr>
            <a:r>
              <a:rPr dirty="0" sz="900">
                <a:solidFill>
                  <a:srgbClr val="636466"/>
                </a:solidFill>
                <a:latin typeface="Roboto"/>
                <a:cs typeface="Roboto"/>
              </a:rPr>
              <a:t>This tells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your code when to</a:t>
            </a:r>
            <a:r>
              <a:rPr dirty="0" sz="900" spc="-8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run.</a:t>
            </a:r>
            <a:endParaRPr sz="900">
              <a:latin typeface="Roboto"/>
              <a:cs typeface="Roboto"/>
            </a:endParaRPr>
          </a:p>
          <a:p>
            <a:pPr marL="1202055" marR="637540">
              <a:lnSpc>
                <a:spcPct val="111100"/>
              </a:lnSpc>
              <a:spcBef>
                <a:spcPts val="800"/>
              </a:spcBef>
            </a:pPr>
            <a:r>
              <a:rPr dirty="0" sz="900" spc="-15">
                <a:solidFill>
                  <a:srgbClr val="636466"/>
                </a:solidFill>
                <a:latin typeface="Roboto"/>
                <a:cs typeface="Roboto"/>
              </a:rPr>
              <a:t>Type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what you want  your </a:t>
            </a:r>
            <a:r>
              <a:rPr dirty="0" sz="900">
                <a:solidFill>
                  <a:srgbClr val="636466"/>
                </a:solidFill>
                <a:latin typeface="Roboto"/>
                <a:cs typeface="Roboto"/>
              </a:rPr>
              <a:t>sprite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to</a:t>
            </a:r>
            <a:r>
              <a:rPr dirty="0" sz="900" spc="-50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900" spc="-15">
                <a:solidFill>
                  <a:srgbClr val="636466"/>
                </a:solidFill>
                <a:latin typeface="Roboto"/>
                <a:cs typeface="Roboto"/>
              </a:rPr>
              <a:t>say.</a:t>
            </a:r>
            <a:endParaRPr sz="900">
              <a:latin typeface="Roboto"/>
              <a:cs typeface="Roboto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994089" y="561560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 h="0">
                <a:moveTo>
                  <a:pt x="63601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6364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716959" y="4729288"/>
            <a:ext cx="4112895" cy="2522855"/>
          </a:xfrm>
          <a:custGeom>
            <a:avLst/>
            <a:gdLst/>
            <a:ahLst/>
            <a:cxnLst/>
            <a:rect l="l" t="t" r="r" b="b"/>
            <a:pathLst>
              <a:path w="4112895" h="2522854">
                <a:moveTo>
                  <a:pt x="41128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299"/>
                </a:lnTo>
                <a:lnTo>
                  <a:pt x="0" y="2522410"/>
                </a:lnTo>
                <a:lnTo>
                  <a:pt x="3998544" y="2522410"/>
                </a:lnTo>
                <a:lnTo>
                  <a:pt x="4064623" y="2520624"/>
                </a:lnTo>
                <a:lnTo>
                  <a:pt x="4098556" y="2508122"/>
                </a:lnTo>
                <a:lnTo>
                  <a:pt x="4111058" y="2474190"/>
                </a:lnTo>
                <a:lnTo>
                  <a:pt x="4112844" y="2408110"/>
                </a:lnTo>
                <a:lnTo>
                  <a:pt x="4112844" y="0"/>
                </a:lnTo>
                <a:close/>
              </a:path>
            </a:pathLst>
          </a:custGeom>
          <a:solidFill>
            <a:srgbClr val="FFE4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757062" y="4764633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5870963" y="4795056"/>
            <a:ext cx="18148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Provide Resources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Offer options for getting</a:t>
            </a:r>
            <a:r>
              <a:rPr dirty="0" sz="1000" spc="-4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870963" y="6584442"/>
            <a:ext cx="163512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may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want  to follow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online tutorial:  </a:t>
            </a:r>
            <a:r>
              <a:rPr dirty="0" u="sng" sz="1000" spc="-10" b="1">
                <a:solidFill>
                  <a:srgbClr val="3372CC"/>
                </a:solidFill>
                <a:uFill>
                  <a:solidFill>
                    <a:srgbClr val="3372CC"/>
                  </a:solidFill>
                </a:uFill>
                <a:latin typeface="Roboto"/>
                <a:cs typeface="Roboto"/>
              </a:rPr>
              <a:t>scratch.mit.edu/imagine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34199" y="6584442"/>
            <a:ext cx="1568450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Others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may want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explore  using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activity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cards:  </a:t>
            </a:r>
            <a:r>
              <a:rPr dirty="0" u="sng" sz="1000" spc="-10" b="1">
                <a:solidFill>
                  <a:srgbClr val="3372CC"/>
                </a:solidFill>
                <a:uFill>
                  <a:solidFill>
                    <a:srgbClr val="3372CC"/>
                  </a:solidFill>
                </a:uFill>
                <a:latin typeface="Roboto"/>
                <a:cs typeface="Roboto"/>
              </a:rPr>
              <a:t>scratch.mit.edu/ideas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890013" y="5326626"/>
            <a:ext cx="1564530" cy="111812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890013" y="5326626"/>
            <a:ext cx="1564640" cy="1118235"/>
          </a:xfrm>
          <a:custGeom>
            <a:avLst/>
            <a:gdLst/>
            <a:ahLst/>
            <a:cxnLst/>
            <a:rect l="l" t="t" r="r" b="b"/>
            <a:pathLst>
              <a:path w="1564640" h="1118235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1076210"/>
                </a:lnTo>
                <a:lnTo>
                  <a:pt x="654" y="1100439"/>
                </a:lnTo>
                <a:lnTo>
                  <a:pt x="5238" y="1112881"/>
                </a:lnTo>
                <a:lnTo>
                  <a:pt x="17680" y="1117465"/>
                </a:lnTo>
                <a:lnTo>
                  <a:pt x="41910" y="1118120"/>
                </a:lnTo>
                <a:lnTo>
                  <a:pt x="1522615" y="1118120"/>
                </a:lnTo>
                <a:lnTo>
                  <a:pt x="1546844" y="1117465"/>
                </a:lnTo>
                <a:lnTo>
                  <a:pt x="1559286" y="1112881"/>
                </a:lnTo>
                <a:lnTo>
                  <a:pt x="1563870" y="1100439"/>
                </a:lnTo>
                <a:lnTo>
                  <a:pt x="1564525" y="1076210"/>
                </a:lnTo>
                <a:lnTo>
                  <a:pt x="1564525" y="41910"/>
                </a:lnTo>
                <a:lnTo>
                  <a:pt x="1563870" y="17680"/>
                </a:lnTo>
                <a:lnTo>
                  <a:pt x="1559286" y="5238"/>
                </a:lnTo>
                <a:lnTo>
                  <a:pt x="1546844" y="654"/>
                </a:lnTo>
                <a:lnTo>
                  <a:pt x="1522615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8912606" y="5269407"/>
            <a:ext cx="713740" cy="1298575"/>
          </a:xfrm>
          <a:custGeom>
            <a:avLst/>
            <a:gdLst/>
            <a:ahLst/>
            <a:cxnLst/>
            <a:rect l="l" t="t" r="r" b="b"/>
            <a:pathLst>
              <a:path w="713740" h="1298575">
                <a:moveTo>
                  <a:pt x="0" y="1298448"/>
                </a:moveTo>
                <a:lnTo>
                  <a:pt x="713727" y="1298448"/>
                </a:lnTo>
                <a:lnTo>
                  <a:pt x="713727" y="0"/>
                </a:lnTo>
                <a:lnTo>
                  <a:pt x="0" y="0"/>
                </a:lnTo>
                <a:lnTo>
                  <a:pt x="0" y="1298448"/>
                </a:lnTo>
                <a:close/>
              </a:path>
            </a:pathLst>
          </a:custGeom>
          <a:solidFill>
            <a:srgbClr val="231F20">
              <a:alpha val="17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603194" y="5287988"/>
            <a:ext cx="958158" cy="118560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600344" y="5284516"/>
            <a:ext cx="964565" cy="1189355"/>
          </a:xfrm>
          <a:custGeom>
            <a:avLst/>
            <a:gdLst/>
            <a:ahLst/>
            <a:cxnLst/>
            <a:rect l="l" t="t" r="r" b="b"/>
            <a:pathLst>
              <a:path w="964565" h="1189354">
                <a:moveTo>
                  <a:pt x="263603" y="3539"/>
                </a:moveTo>
                <a:lnTo>
                  <a:pt x="246145" y="0"/>
                </a:lnTo>
                <a:lnTo>
                  <a:pt x="236477" y="1225"/>
                </a:lnTo>
                <a:lnTo>
                  <a:pt x="231136" y="9379"/>
                </a:lnTo>
                <a:lnTo>
                  <a:pt x="226658" y="26628"/>
                </a:lnTo>
                <a:lnTo>
                  <a:pt x="3532" y="993085"/>
                </a:lnTo>
                <a:lnTo>
                  <a:pt x="0" y="1010543"/>
                </a:lnTo>
                <a:lnTo>
                  <a:pt x="1227" y="1020211"/>
                </a:lnTo>
                <a:lnTo>
                  <a:pt x="9379" y="1025552"/>
                </a:lnTo>
                <a:lnTo>
                  <a:pt x="26621" y="1030029"/>
                </a:lnTo>
                <a:lnTo>
                  <a:pt x="700343" y="1185566"/>
                </a:lnTo>
                <a:lnTo>
                  <a:pt x="717808" y="1189106"/>
                </a:lnTo>
                <a:lnTo>
                  <a:pt x="727478" y="1187882"/>
                </a:lnTo>
                <a:lnTo>
                  <a:pt x="732817" y="1179732"/>
                </a:lnTo>
                <a:lnTo>
                  <a:pt x="737287" y="1162490"/>
                </a:lnTo>
                <a:lnTo>
                  <a:pt x="960414" y="196020"/>
                </a:lnTo>
                <a:lnTo>
                  <a:pt x="963953" y="178562"/>
                </a:lnTo>
                <a:lnTo>
                  <a:pt x="962728" y="168895"/>
                </a:lnTo>
                <a:lnTo>
                  <a:pt x="954574" y="163554"/>
                </a:lnTo>
                <a:lnTo>
                  <a:pt x="937325" y="159076"/>
                </a:lnTo>
                <a:lnTo>
                  <a:pt x="263603" y="3539"/>
                </a:lnTo>
                <a:close/>
              </a:path>
            </a:pathLst>
          </a:custGeom>
          <a:ln w="1143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838185" y="5269052"/>
            <a:ext cx="1074420" cy="1303020"/>
          </a:xfrm>
          <a:custGeom>
            <a:avLst/>
            <a:gdLst/>
            <a:ahLst/>
            <a:cxnLst/>
            <a:rect l="l" t="t" r="r" b="b"/>
            <a:pathLst>
              <a:path w="1074420" h="1303020">
                <a:moveTo>
                  <a:pt x="0" y="0"/>
                </a:moveTo>
                <a:lnTo>
                  <a:pt x="1074420" y="0"/>
                </a:lnTo>
                <a:lnTo>
                  <a:pt x="1074420" y="1303020"/>
                </a:lnTo>
                <a:lnTo>
                  <a:pt x="0" y="13030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51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889278" y="5286667"/>
            <a:ext cx="958621" cy="118215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886615" y="5284174"/>
            <a:ext cx="964565" cy="1189355"/>
          </a:xfrm>
          <a:custGeom>
            <a:avLst/>
            <a:gdLst/>
            <a:ahLst/>
            <a:cxnLst/>
            <a:rect l="l" t="t" r="r" b="b"/>
            <a:pathLst>
              <a:path w="964565" h="1189354">
                <a:moveTo>
                  <a:pt x="26621" y="159076"/>
                </a:moveTo>
                <a:lnTo>
                  <a:pt x="9379" y="163554"/>
                </a:lnTo>
                <a:lnTo>
                  <a:pt x="1227" y="168895"/>
                </a:lnTo>
                <a:lnTo>
                  <a:pt x="0" y="178563"/>
                </a:lnTo>
                <a:lnTo>
                  <a:pt x="3532" y="196021"/>
                </a:lnTo>
                <a:lnTo>
                  <a:pt x="226658" y="1162478"/>
                </a:lnTo>
                <a:lnTo>
                  <a:pt x="231136" y="1179719"/>
                </a:lnTo>
                <a:lnTo>
                  <a:pt x="236477" y="1187872"/>
                </a:lnTo>
                <a:lnTo>
                  <a:pt x="246145" y="1189099"/>
                </a:lnTo>
                <a:lnTo>
                  <a:pt x="263603" y="1185567"/>
                </a:lnTo>
                <a:lnTo>
                  <a:pt x="937325" y="1030017"/>
                </a:lnTo>
                <a:lnTo>
                  <a:pt x="954574" y="1025547"/>
                </a:lnTo>
                <a:lnTo>
                  <a:pt x="962728" y="1020209"/>
                </a:lnTo>
                <a:lnTo>
                  <a:pt x="963953" y="1010543"/>
                </a:lnTo>
                <a:lnTo>
                  <a:pt x="960414" y="993085"/>
                </a:lnTo>
                <a:lnTo>
                  <a:pt x="737287" y="26615"/>
                </a:lnTo>
                <a:lnTo>
                  <a:pt x="732817" y="9374"/>
                </a:lnTo>
                <a:lnTo>
                  <a:pt x="727478" y="1223"/>
                </a:lnTo>
                <a:lnTo>
                  <a:pt x="717808" y="0"/>
                </a:lnTo>
                <a:lnTo>
                  <a:pt x="700343" y="3539"/>
                </a:lnTo>
                <a:lnTo>
                  <a:pt x="26621" y="159076"/>
                </a:lnTo>
                <a:close/>
              </a:path>
            </a:pathLst>
          </a:custGeom>
          <a:ln w="11430">
            <a:solidFill>
              <a:srgbClr val="4171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85800" y="6057900"/>
            <a:ext cx="1868170" cy="1193800"/>
          </a:xfrm>
          <a:custGeom>
            <a:avLst/>
            <a:gdLst/>
            <a:ahLst/>
            <a:cxnLst/>
            <a:rect l="l" t="t" r="r" b="b"/>
            <a:pathLst>
              <a:path w="1868170" h="1193800">
                <a:moveTo>
                  <a:pt x="1867992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193800"/>
                </a:lnTo>
                <a:lnTo>
                  <a:pt x="1753692" y="1193800"/>
                </a:lnTo>
                <a:lnTo>
                  <a:pt x="1819771" y="1192014"/>
                </a:lnTo>
                <a:lnTo>
                  <a:pt x="1853704" y="1179512"/>
                </a:lnTo>
                <a:lnTo>
                  <a:pt x="1866206" y="1145579"/>
                </a:lnTo>
                <a:lnTo>
                  <a:pt x="1867992" y="1079500"/>
                </a:lnTo>
                <a:lnTo>
                  <a:pt x="1867992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16010" y="6095390"/>
            <a:ext cx="1809750" cy="278130"/>
          </a:xfrm>
          <a:custGeom>
            <a:avLst/>
            <a:gdLst/>
            <a:ahLst/>
            <a:cxnLst/>
            <a:rect l="l" t="t" r="r" b="b"/>
            <a:pathLst>
              <a:path w="1809750" h="278129">
                <a:moveTo>
                  <a:pt x="1809267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1809267" y="277977"/>
                </a:lnTo>
                <a:lnTo>
                  <a:pt x="1809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838949" y="6139609"/>
            <a:ext cx="14674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Next, choose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1000" spc="-5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backdrop.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3898328" y="6484518"/>
            <a:ext cx="780415" cy="64123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898328" y="6484528"/>
            <a:ext cx="780415" cy="641350"/>
          </a:xfrm>
          <a:custGeom>
            <a:avLst/>
            <a:gdLst/>
            <a:ahLst/>
            <a:cxnLst/>
            <a:rect l="l" t="t" r="r" b="b"/>
            <a:pathLst>
              <a:path w="780414" h="641350">
                <a:moveTo>
                  <a:pt x="68579" y="0"/>
                </a:move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79"/>
                </a:lnTo>
                <a:lnTo>
                  <a:pt x="0" y="572642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79" y="641222"/>
                </a:lnTo>
                <a:lnTo>
                  <a:pt x="711834" y="641222"/>
                </a:lnTo>
                <a:lnTo>
                  <a:pt x="751482" y="640151"/>
                </a:lnTo>
                <a:lnTo>
                  <a:pt x="771842" y="632650"/>
                </a:lnTo>
                <a:lnTo>
                  <a:pt x="779343" y="612290"/>
                </a:lnTo>
                <a:lnTo>
                  <a:pt x="780414" y="572642"/>
                </a:lnTo>
                <a:lnTo>
                  <a:pt x="780414" y="68579"/>
                </a:lnTo>
                <a:lnTo>
                  <a:pt x="779343" y="28932"/>
                </a:lnTo>
                <a:lnTo>
                  <a:pt x="771842" y="8572"/>
                </a:lnTo>
                <a:lnTo>
                  <a:pt x="751482" y="1071"/>
                </a:lnTo>
                <a:lnTo>
                  <a:pt x="711834" y="0"/>
                </a:lnTo>
                <a:lnTo>
                  <a:pt x="68579" y="0"/>
                </a:lnTo>
                <a:close/>
              </a:path>
            </a:pathLst>
          </a:custGeom>
          <a:ln w="17145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77207" y="6488813"/>
            <a:ext cx="618591" cy="61859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77208" y="6488813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363261" y="6826739"/>
            <a:ext cx="157838" cy="1780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864226" y="3691488"/>
            <a:ext cx="1417955" cy="706120"/>
          </a:xfrm>
          <a:custGeom>
            <a:avLst/>
            <a:gdLst/>
            <a:ahLst/>
            <a:cxnLst/>
            <a:rect l="l" t="t" r="r" b="b"/>
            <a:pathLst>
              <a:path w="1417954" h="706120">
                <a:moveTo>
                  <a:pt x="1223378" y="541045"/>
                </a:moveTo>
                <a:lnTo>
                  <a:pt x="1079868" y="541045"/>
                </a:lnTo>
                <a:lnTo>
                  <a:pt x="1086884" y="562043"/>
                </a:lnTo>
                <a:lnTo>
                  <a:pt x="1092695" y="600900"/>
                </a:lnTo>
                <a:lnTo>
                  <a:pt x="1087819" y="646672"/>
                </a:lnTo>
                <a:lnTo>
                  <a:pt x="1062774" y="688416"/>
                </a:lnTo>
                <a:lnTo>
                  <a:pt x="1059624" y="691375"/>
                </a:lnTo>
                <a:lnTo>
                  <a:pt x="1058875" y="696074"/>
                </a:lnTo>
                <a:lnTo>
                  <a:pt x="1062964" y="703668"/>
                </a:lnTo>
                <a:lnTo>
                  <a:pt x="1067320" y="705612"/>
                </a:lnTo>
                <a:lnTo>
                  <a:pt x="1071511" y="704608"/>
                </a:lnTo>
                <a:lnTo>
                  <a:pt x="1086709" y="699819"/>
                </a:lnTo>
                <a:lnTo>
                  <a:pt x="1122146" y="683945"/>
                </a:lnTo>
                <a:lnTo>
                  <a:pt x="1165171" y="654109"/>
                </a:lnTo>
                <a:lnTo>
                  <a:pt x="1203132" y="607434"/>
                </a:lnTo>
                <a:lnTo>
                  <a:pt x="1223378" y="541045"/>
                </a:lnTo>
                <a:close/>
              </a:path>
              <a:path w="1417954" h="706120">
                <a:moveTo>
                  <a:pt x="1324279" y="0"/>
                </a:moveTo>
                <a:lnTo>
                  <a:pt x="93281" y="0"/>
                </a:lnTo>
                <a:lnTo>
                  <a:pt x="78315" y="2047"/>
                </a:lnTo>
                <a:lnTo>
                  <a:pt x="46293" y="15357"/>
                </a:lnTo>
                <a:lnTo>
                  <a:pt x="14444" y="50684"/>
                </a:lnTo>
                <a:lnTo>
                  <a:pt x="0" y="118783"/>
                </a:lnTo>
                <a:lnTo>
                  <a:pt x="0" y="422262"/>
                </a:lnTo>
                <a:lnTo>
                  <a:pt x="4198" y="458154"/>
                </a:lnTo>
                <a:lnTo>
                  <a:pt x="18970" y="497060"/>
                </a:lnTo>
                <a:lnTo>
                  <a:pt x="47577" y="528263"/>
                </a:lnTo>
                <a:lnTo>
                  <a:pt x="93281" y="541045"/>
                </a:lnTo>
                <a:lnTo>
                  <a:pt x="1324279" y="541045"/>
                </a:lnTo>
                <a:lnTo>
                  <a:pt x="1339253" y="538998"/>
                </a:lnTo>
                <a:lnTo>
                  <a:pt x="1371279" y="525687"/>
                </a:lnTo>
                <a:lnTo>
                  <a:pt x="1403128" y="490360"/>
                </a:lnTo>
                <a:lnTo>
                  <a:pt x="1417574" y="422262"/>
                </a:lnTo>
                <a:lnTo>
                  <a:pt x="1417574" y="118783"/>
                </a:lnTo>
                <a:lnTo>
                  <a:pt x="1413374" y="82890"/>
                </a:lnTo>
                <a:lnTo>
                  <a:pt x="1398601" y="43984"/>
                </a:lnTo>
                <a:lnTo>
                  <a:pt x="1369991" y="12782"/>
                </a:lnTo>
                <a:lnTo>
                  <a:pt x="13242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864226" y="3691488"/>
            <a:ext cx="1417955" cy="706120"/>
          </a:xfrm>
          <a:custGeom>
            <a:avLst/>
            <a:gdLst/>
            <a:ahLst/>
            <a:cxnLst/>
            <a:rect l="l" t="t" r="r" b="b"/>
            <a:pathLst>
              <a:path w="1417954" h="706120">
                <a:moveTo>
                  <a:pt x="1417574" y="422262"/>
                </a:moveTo>
                <a:lnTo>
                  <a:pt x="1417574" y="118783"/>
                </a:lnTo>
                <a:lnTo>
                  <a:pt x="1413374" y="82890"/>
                </a:lnTo>
                <a:lnTo>
                  <a:pt x="1398601" y="43984"/>
                </a:lnTo>
                <a:lnTo>
                  <a:pt x="1369991" y="12782"/>
                </a:lnTo>
                <a:lnTo>
                  <a:pt x="1324279" y="0"/>
                </a:lnTo>
                <a:lnTo>
                  <a:pt x="93281" y="0"/>
                </a:lnTo>
                <a:lnTo>
                  <a:pt x="78315" y="2047"/>
                </a:lnTo>
                <a:lnTo>
                  <a:pt x="46293" y="15357"/>
                </a:lnTo>
                <a:lnTo>
                  <a:pt x="14444" y="50684"/>
                </a:lnTo>
                <a:lnTo>
                  <a:pt x="0" y="118783"/>
                </a:lnTo>
                <a:lnTo>
                  <a:pt x="0" y="422262"/>
                </a:lnTo>
                <a:lnTo>
                  <a:pt x="4198" y="458154"/>
                </a:lnTo>
                <a:lnTo>
                  <a:pt x="18970" y="497060"/>
                </a:lnTo>
                <a:lnTo>
                  <a:pt x="47577" y="528263"/>
                </a:lnTo>
                <a:lnTo>
                  <a:pt x="93281" y="541045"/>
                </a:lnTo>
                <a:lnTo>
                  <a:pt x="174117" y="541045"/>
                </a:lnTo>
                <a:lnTo>
                  <a:pt x="1079868" y="541045"/>
                </a:lnTo>
                <a:lnTo>
                  <a:pt x="1086884" y="562043"/>
                </a:lnTo>
                <a:lnTo>
                  <a:pt x="1092695" y="600900"/>
                </a:lnTo>
                <a:lnTo>
                  <a:pt x="1087819" y="646672"/>
                </a:lnTo>
                <a:lnTo>
                  <a:pt x="1062774" y="688416"/>
                </a:lnTo>
                <a:lnTo>
                  <a:pt x="1059624" y="691375"/>
                </a:lnTo>
                <a:lnTo>
                  <a:pt x="1058875" y="696074"/>
                </a:lnTo>
                <a:lnTo>
                  <a:pt x="1060919" y="699871"/>
                </a:lnTo>
                <a:lnTo>
                  <a:pt x="1062964" y="703668"/>
                </a:lnTo>
                <a:lnTo>
                  <a:pt x="1067320" y="705612"/>
                </a:lnTo>
                <a:lnTo>
                  <a:pt x="1122146" y="683945"/>
                </a:lnTo>
                <a:lnTo>
                  <a:pt x="1165171" y="654109"/>
                </a:lnTo>
                <a:lnTo>
                  <a:pt x="1203132" y="607434"/>
                </a:lnTo>
                <a:lnTo>
                  <a:pt x="1223378" y="541045"/>
                </a:lnTo>
                <a:lnTo>
                  <a:pt x="1324279" y="541045"/>
                </a:lnTo>
                <a:lnTo>
                  <a:pt x="1339253" y="538998"/>
                </a:lnTo>
                <a:lnTo>
                  <a:pt x="1371279" y="525687"/>
                </a:lnTo>
                <a:lnTo>
                  <a:pt x="1403128" y="490360"/>
                </a:lnTo>
                <a:lnTo>
                  <a:pt x="1417574" y="422262"/>
                </a:lnTo>
                <a:close/>
              </a:path>
            </a:pathLst>
          </a:custGeom>
          <a:ln w="19050">
            <a:solidFill>
              <a:srgbClr val="CE63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5974112" y="3786978"/>
            <a:ext cx="12153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Who or what</a:t>
            </a:r>
            <a:r>
              <a:rPr dirty="0" sz="1000" spc="-8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inhabits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your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world?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7616319" y="3691492"/>
            <a:ext cx="1530350" cy="692150"/>
          </a:xfrm>
          <a:custGeom>
            <a:avLst/>
            <a:gdLst/>
            <a:ahLst/>
            <a:cxnLst/>
            <a:rect l="l" t="t" r="r" b="b"/>
            <a:pathLst>
              <a:path w="1530350" h="692150">
                <a:moveTo>
                  <a:pt x="1368425" y="530364"/>
                </a:moveTo>
                <a:lnTo>
                  <a:pt x="1258379" y="530364"/>
                </a:lnTo>
                <a:lnTo>
                  <a:pt x="1264345" y="554895"/>
                </a:lnTo>
                <a:lnTo>
                  <a:pt x="1268169" y="593331"/>
                </a:lnTo>
                <a:lnTo>
                  <a:pt x="1264199" y="636567"/>
                </a:lnTo>
                <a:lnTo>
                  <a:pt x="1246784" y="675500"/>
                </a:lnTo>
                <a:lnTo>
                  <a:pt x="1244104" y="678967"/>
                </a:lnTo>
                <a:lnTo>
                  <a:pt x="1244142" y="683831"/>
                </a:lnTo>
                <a:lnTo>
                  <a:pt x="1249629" y="690689"/>
                </a:lnTo>
                <a:lnTo>
                  <a:pt x="1254353" y="691794"/>
                </a:lnTo>
                <a:lnTo>
                  <a:pt x="1258341" y="689952"/>
                </a:lnTo>
                <a:lnTo>
                  <a:pt x="1271062" y="683045"/>
                </a:lnTo>
                <a:lnTo>
                  <a:pt x="1300031" y="663259"/>
                </a:lnTo>
                <a:lnTo>
                  <a:pt x="1333647" y="630968"/>
                </a:lnTo>
                <a:lnTo>
                  <a:pt x="1360312" y="586545"/>
                </a:lnTo>
                <a:lnTo>
                  <a:pt x="1368425" y="530364"/>
                </a:lnTo>
                <a:close/>
              </a:path>
              <a:path w="1530350" h="692150">
                <a:moveTo>
                  <a:pt x="1435671" y="0"/>
                </a:moveTo>
                <a:lnTo>
                  <a:pt x="94538" y="0"/>
                </a:lnTo>
                <a:lnTo>
                  <a:pt x="79370" y="2008"/>
                </a:lnTo>
                <a:lnTo>
                  <a:pt x="46916" y="15068"/>
                </a:lnTo>
                <a:lnTo>
                  <a:pt x="14639" y="49731"/>
                </a:lnTo>
                <a:lnTo>
                  <a:pt x="0" y="116547"/>
                </a:lnTo>
                <a:lnTo>
                  <a:pt x="0" y="413816"/>
                </a:lnTo>
                <a:lnTo>
                  <a:pt x="19257" y="484808"/>
                </a:lnTo>
                <a:lnTo>
                  <a:pt x="48064" y="515659"/>
                </a:lnTo>
                <a:lnTo>
                  <a:pt x="93980" y="530339"/>
                </a:lnTo>
                <a:lnTo>
                  <a:pt x="393382" y="530364"/>
                </a:lnTo>
                <a:lnTo>
                  <a:pt x="1435811" y="530364"/>
                </a:lnTo>
                <a:lnTo>
                  <a:pt x="1450979" y="528356"/>
                </a:lnTo>
                <a:lnTo>
                  <a:pt x="1483433" y="515296"/>
                </a:lnTo>
                <a:lnTo>
                  <a:pt x="1515710" y="480633"/>
                </a:lnTo>
                <a:lnTo>
                  <a:pt x="1530350" y="413816"/>
                </a:lnTo>
                <a:lnTo>
                  <a:pt x="1530350" y="91147"/>
                </a:lnTo>
                <a:lnTo>
                  <a:pt x="1519439" y="45942"/>
                </a:lnTo>
                <a:lnTo>
                  <a:pt x="1490449" y="13549"/>
                </a:lnTo>
                <a:lnTo>
                  <a:pt x="14356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616319" y="3691492"/>
            <a:ext cx="1530350" cy="692150"/>
          </a:xfrm>
          <a:custGeom>
            <a:avLst/>
            <a:gdLst/>
            <a:ahLst/>
            <a:cxnLst/>
            <a:rect l="l" t="t" r="r" b="b"/>
            <a:pathLst>
              <a:path w="1530350" h="692150">
                <a:moveTo>
                  <a:pt x="1530350" y="413816"/>
                </a:moveTo>
                <a:lnTo>
                  <a:pt x="1530350" y="91147"/>
                </a:lnTo>
                <a:lnTo>
                  <a:pt x="1530005" y="83869"/>
                </a:lnTo>
                <a:lnTo>
                  <a:pt x="1519439" y="45942"/>
                </a:lnTo>
                <a:lnTo>
                  <a:pt x="1490449" y="13549"/>
                </a:lnTo>
                <a:lnTo>
                  <a:pt x="1435671" y="0"/>
                </a:lnTo>
                <a:lnTo>
                  <a:pt x="94538" y="0"/>
                </a:lnTo>
                <a:lnTo>
                  <a:pt x="79370" y="2008"/>
                </a:lnTo>
                <a:lnTo>
                  <a:pt x="46916" y="15068"/>
                </a:lnTo>
                <a:lnTo>
                  <a:pt x="14639" y="49731"/>
                </a:lnTo>
                <a:lnTo>
                  <a:pt x="0" y="116547"/>
                </a:lnTo>
                <a:lnTo>
                  <a:pt x="0" y="413816"/>
                </a:lnTo>
                <a:lnTo>
                  <a:pt x="19257" y="484808"/>
                </a:lnTo>
                <a:lnTo>
                  <a:pt x="48064" y="515659"/>
                </a:lnTo>
                <a:lnTo>
                  <a:pt x="93980" y="530339"/>
                </a:lnTo>
                <a:lnTo>
                  <a:pt x="393382" y="530364"/>
                </a:lnTo>
                <a:lnTo>
                  <a:pt x="1258379" y="530364"/>
                </a:lnTo>
                <a:lnTo>
                  <a:pt x="1264345" y="554895"/>
                </a:lnTo>
                <a:lnTo>
                  <a:pt x="1268169" y="593331"/>
                </a:lnTo>
                <a:lnTo>
                  <a:pt x="1264199" y="636567"/>
                </a:lnTo>
                <a:lnTo>
                  <a:pt x="1246784" y="675500"/>
                </a:lnTo>
                <a:lnTo>
                  <a:pt x="1244104" y="678967"/>
                </a:lnTo>
                <a:lnTo>
                  <a:pt x="1244142" y="683831"/>
                </a:lnTo>
                <a:lnTo>
                  <a:pt x="1246886" y="687260"/>
                </a:lnTo>
                <a:lnTo>
                  <a:pt x="1249629" y="690689"/>
                </a:lnTo>
                <a:lnTo>
                  <a:pt x="1254353" y="691794"/>
                </a:lnTo>
                <a:lnTo>
                  <a:pt x="1300031" y="663259"/>
                </a:lnTo>
                <a:lnTo>
                  <a:pt x="1333647" y="630968"/>
                </a:lnTo>
                <a:lnTo>
                  <a:pt x="1360312" y="586545"/>
                </a:lnTo>
                <a:lnTo>
                  <a:pt x="1368425" y="530364"/>
                </a:lnTo>
                <a:lnTo>
                  <a:pt x="1435811" y="530364"/>
                </a:lnTo>
                <a:lnTo>
                  <a:pt x="1450979" y="528356"/>
                </a:lnTo>
                <a:lnTo>
                  <a:pt x="1483433" y="515296"/>
                </a:lnTo>
                <a:lnTo>
                  <a:pt x="1515710" y="480633"/>
                </a:lnTo>
                <a:lnTo>
                  <a:pt x="1530350" y="413816"/>
                </a:lnTo>
                <a:close/>
              </a:path>
            </a:pathLst>
          </a:custGeom>
          <a:ln w="19050">
            <a:solidFill>
              <a:srgbClr val="0FBC8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7715760" y="3786978"/>
            <a:ext cx="13716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636466"/>
                </a:solidFill>
                <a:latin typeface="Roboto"/>
                <a:cs typeface="Roboto"/>
              </a:rPr>
              <a:t>Is</a:t>
            </a:r>
            <a:r>
              <a:rPr dirty="0" sz="1000" spc="-9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1000" spc="-20">
                <a:solidFill>
                  <a:srgbClr val="636466"/>
                </a:solidFill>
                <a:latin typeface="Roboto"/>
                <a:cs typeface="Roboto"/>
              </a:rPr>
              <a:t>it</a:t>
            </a:r>
            <a:r>
              <a:rPr dirty="0" sz="1000" spc="-9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1000" spc="-35">
                <a:solidFill>
                  <a:srgbClr val="636466"/>
                </a:solidFill>
                <a:latin typeface="Roboto"/>
                <a:cs typeface="Roboto"/>
              </a:rPr>
              <a:t>full</a:t>
            </a:r>
            <a:r>
              <a:rPr dirty="0" sz="1000" spc="-100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1000" spc="-25">
                <a:solidFill>
                  <a:srgbClr val="636466"/>
                </a:solidFill>
                <a:latin typeface="Roboto"/>
                <a:cs typeface="Roboto"/>
              </a:rPr>
              <a:t>of</a:t>
            </a:r>
            <a:r>
              <a:rPr dirty="0" sz="1000" spc="-100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1000" spc="-40">
                <a:solidFill>
                  <a:srgbClr val="636466"/>
                </a:solidFill>
                <a:latin typeface="Roboto"/>
                <a:cs typeface="Roboto"/>
              </a:rPr>
              <a:t>people,</a:t>
            </a:r>
            <a:r>
              <a:rPr dirty="0" sz="1000" spc="-9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1000" spc="-40">
                <a:solidFill>
                  <a:srgbClr val="636466"/>
                </a:solidFill>
                <a:latin typeface="Roboto"/>
                <a:cs typeface="Roboto"/>
              </a:rPr>
              <a:t>animals,  </a:t>
            </a:r>
            <a:r>
              <a:rPr dirty="0" sz="1000" spc="-25">
                <a:solidFill>
                  <a:srgbClr val="636466"/>
                </a:solidFill>
                <a:latin typeface="Roboto"/>
                <a:cs typeface="Roboto"/>
              </a:rPr>
              <a:t>or</a:t>
            </a:r>
            <a:r>
              <a:rPr dirty="0" sz="1000" spc="-90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1000" spc="-45">
                <a:solidFill>
                  <a:srgbClr val="636466"/>
                </a:solidFill>
                <a:latin typeface="Roboto"/>
                <a:cs typeface="Roboto"/>
              </a:rPr>
              <a:t>creatures?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868415" y="2024634"/>
            <a:ext cx="231902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4C6B"/>
                </a:solidFill>
                <a:latin typeface="Roboto"/>
                <a:cs typeface="Roboto"/>
              </a:rPr>
              <a:t>Start with</a:t>
            </a:r>
            <a:r>
              <a:rPr dirty="0" sz="1000" spc="-5" b="1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Prompts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questions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z="1000" spc="-3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6440449" y="6298565"/>
            <a:ext cx="523875" cy="121920"/>
          </a:xfrm>
          <a:custGeom>
            <a:avLst/>
            <a:gdLst/>
            <a:ahLst/>
            <a:cxnLst/>
            <a:rect l="l" t="t" r="r" b="b"/>
            <a:pathLst>
              <a:path w="523875" h="121920">
                <a:moveTo>
                  <a:pt x="0" y="121361"/>
                </a:moveTo>
                <a:lnTo>
                  <a:pt x="523798" y="121361"/>
                </a:lnTo>
                <a:lnTo>
                  <a:pt x="523798" y="0"/>
                </a:lnTo>
                <a:lnTo>
                  <a:pt x="0" y="0"/>
                </a:lnTo>
                <a:lnTo>
                  <a:pt x="0" y="121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6335881" y="6245986"/>
            <a:ext cx="6737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5B676E"/>
                </a:solidFill>
                <a:latin typeface="Roboto"/>
                <a:cs typeface="Roboto"/>
              </a:rPr>
              <a:t>Imagine a</a:t>
            </a:r>
            <a:r>
              <a:rPr dirty="0" sz="700" spc="-70" b="1">
                <a:solidFill>
                  <a:srgbClr val="5B676E"/>
                </a:solidFill>
                <a:latin typeface="Roboto"/>
                <a:cs typeface="Roboto"/>
              </a:rPr>
              <a:t> </a:t>
            </a:r>
            <a:r>
              <a:rPr dirty="0" sz="700" spc="-10" b="1">
                <a:solidFill>
                  <a:srgbClr val="5B676E"/>
                </a:solidFill>
                <a:latin typeface="Roboto"/>
                <a:cs typeface="Roboto"/>
              </a:rPr>
              <a:t>World</a:t>
            </a:r>
            <a:endParaRPr sz="700">
              <a:latin typeface="Roboto"/>
              <a:cs typeface="Roboto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714004" y="6484518"/>
            <a:ext cx="641231" cy="64123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714013" y="6484528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68580" y="0"/>
                </a:move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79"/>
                </a:lnTo>
                <a:lnTo>
                  <a:pt x="0" y="572642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2"/>
                </a:lnTo>
                <a:lnTo>
                  <a:pt x="572643" y="641222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2"/>
                </a:lnTo>
                <a:lnTo>
                  <a:pt x="641223" y="68579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lnTo>
                  <a:pt x="68580" y="0"/>
                </a:lnTo>
                <a:close/>
              </a:path>
            </a:pathLst>
          </a:custGeom>
          <a:ln w="17145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079020" y="6769273"/>
            <a:ext cx="102552" cy="11432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 txBox="1"/>
          <p:nvPr/>
        </p:nvSpPr>
        <p:spPr>
          <a:xfrm>
            <a:off x="2754518" y="6597240"/>
            <a:ext cx="9969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dirty="0" sz="900">
                <a:solidFill>
                  <a:srgbClr val="636466"/>
                </a:solidFill>
                <a:latin typeface="Roboto"/>
                <a:cs typeface="Roboto"/>
              </a:rPr>
              <a:t>Click the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green</a:t>
            </a:r>
            <a:r>
              <a:rPr dirty="0" sz="900" spc="-8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flag  to run your</a:t>
            </a:r>
            <a:r>
              <a:rPr dirty="0" sz="900" spc="-45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dirty="0" sz="900" spc="-5">
                <a:solidFill>
                  <a:srgbClr val="636466"/>
                </a:solidFill>
                <a:latin typeface="Roboto"/>
                <a:cs typeface="Roboto"/>
              </a:rPr>
              <a:t>code.</a:t>
            </a:r>
            <a:endParaRPr sz="900">
              <a:latin typeface="Roboto"/>
              <a:cs typeface="Roboto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4209547" y="6781685"/>
            <a:ext cx="157838" cy="1780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5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6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98" name="object 9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3737" y="219494"/>
            <a:ext cx="20777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IMAGINE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WORLD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4537" y="224046"/>
            <a:ext cx="20777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5" b="1">
                <a:solidFill>
                  <a:srgbClr val="FFFFFF"/>
                </a:solidFill>
                <a:latin typeface="Roboto"/>
                <a:cs typeface="Roboto"/>
              </a:rPr>
              <a:t>IMAGINE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WORLD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0246" y="111587"/>
            <a:ext cx="425310" cy="3401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39458" y="111587"/>
            <a:ext cx="425297" cy="340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520510" y="713061"/>
            <a:ext cx="200939" cy="1547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493124" y="864440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61" y="74434"/>
                </a:lnTo>
                <a:lnTo>
                  <a:pt x="244382" y="72936"/>
                </a:lnTo>
                <a:lnTo>
                  <a:pt x="251245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46" y="22462"/>
                </a:lnTo>
                <a:lnTo>
                  <a:pt x="6932" y="35488"/>
                </a:lnTo>
                <a:lnTo>
                  <a:pt x="2545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516417" y="914283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4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530143" y="89107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F04F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552271" y="733258"/>
            <a:ext cx="135501" cy="1120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421572" y="945230"/>
            <a:ext cx="3956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5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5000" y="1816100"/>
            <a:ext cx="4116704" cy="1761489"/>
          </a:xfrm>
          <a:custGeom>
            <a:avLst/>
            <a:gdLst/>
            <a:ahLst/>
            <a:cxnLst/>
            <a:rect l="l" t="t" r="r" b="b"/>
            <a:pathLst>
              <a:path w="4116704" h="1761489">
                <a:moveTo>
                  <a:pt x="411637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761236"/>
                </a:lnTo>
                <a:lnTo>
                  <a:pt x="4002074" y="1761236"/>
                </a:lnTo>
                <a:lnTo>
                  <a:pt x="4068154" y="1759450"/>
                </a:lnTo>
                <a:lnTo>
                  <a:pt x="4102087" y="1746948"/>
                </a:lnTo>
                <a:lnTo>
                  <a:pt x="4114588" y="1713015"/>
                </a:lnTo>
                <a:lnTo>
                  <a:pt x="4116374" y="1646936"/>
                </a:lnTo>
                <a:lnTo>
                  <a:pt x="4116374" y="0"/>
                </a:lnTo>
                <a:close/>
              </a:path>
            </a:pathLst>
          </a:custGeom>
          <a:solidFill>
            <a:srgbClr val="EAE4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88051" y="1220494"/>
            <a:ext cx="4114165" cy="2500630"/>
          </a:xfrm>
          <a:custGeom>
            <a:avLst/>
            <a:gdLst/>
            <a:ahLst/>
            <a:cxnLst/>
            <a:rect l="l" t="t" r="r" b="b"/>
            <a:pathLst>
              <a:path w="4114165" h="2500629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500604"/>
                </a:lnTo>
                <a:lnTo>
                  <a:pt x="3999306" y="2500604"/>
                </a:lnTo>
                <a:lnTo>
                  <a:pt x="4065385" y="2498818"/>
                </a:lnTo>
                <a:lnTo>
                  <a:pt x="4099318" y="2486317"/>
                </a:lnTo>
                <a:lnTo>
                  <a:pt x="4111820" y="2452384"/>
                </a:lnTo>
                <a:lnTo>
                  <a:pt x="4113606" y="2386304"/>
                </a:lnTo>
                <a:lnTo>
                  <a:pt x="4113606" y="0"/>
                </a:lnTo>
                <a:close/>
              </a:path>
            </a:pathLst>
          </a:custGeom>
          <a:solidFill>
            <a:srgbClr val="FFE4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28662" y="1254556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26005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Sha</a:t>
            </a:r>
            <a:r>
              <a:rPr dirty="0" spc="40"/>
              <a:t>r</a:t>
            </a:r>
            <a:r>
              <a:rPr dirty="0"/>
              <a:t>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709175" y="1145665"/>
            <a:ext cx="3091180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share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 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their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neighbors.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92705" y="944417"/>
            <a:ext cx="3486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642B73"/>
                </a:solidFill>
                <a:latin typeface="Roboto"/>
                <a:cs typeface="Roboto"/>
              </a:rPr>
              <a:t>S</a:t>
            </a:r>
            <a:r>
              <a:rPr dirty="0" sz="700" spc="65" b="1">
                <a:solidFill>
                  <a:srgbClr val="642B73"/>
                </a:solidFill>
                <a:latin typeface="Roboto"/>
                <a:cs typeface="Roboto"/>
              </a:rPr>
              <a:t>H</a:t>
            </a:r>
            <a:r>
              <a:rPr dirty="0" sz="700" spc="55" b="1">
                <a:solidFill>
                  <a:srgbClr val="642B73"/>
                </a:solidFill>
                <a:latin typeface="Roboto"/>
                <a:cs typeface="Roboto"/>
              </a:rPr>
              <a:t>ARE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82845" y="723825"/>
            <a:ext cx="360361" cy="2119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10378" y="4794388"/>
            <a:ext cx="4121150" cy="2381250"/>
          </a:xfrm>
          <a:custGeom>
            <a:avLst/>
            <a:gdLst/>
            <a:ahLst/>
            <a:cxnLst/>
            <a:rect l="l" t="t" r="r" b="b"/>
            <a:pathLst>
              <a:path w="4121150" h="2381250">
                <a:moveTo>
                  <a:pt x="4120997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381110"/>
                </a:lnTo>
                <a:lnTo>
                  <a:pt x="4006697" y="2381110"/>
                </a:lnTo>
                <a:lnTo>
                  <a:pt x="4072777" y="2379324"/>
                </a:lnTo>
                <a:lnTo>
                  <a:pt x="4106710" y="2366822"/>
                </a:lnTo>
                <a:lnTo>
                  <a:pt x="4119211" y="2332889"/>
                </a:lnTo>
                <a:lnTo>
                  <a:pt x="4120997" y="2266810"/>
                </a:lnTo>
                <a:lnTo>
                  <a:pt x="4120997" y="0"/>
                </a:lnTo>
                <a:close/>
              </a:path>
            </a:pathLst>
          </a:custGeom>
          <a:solidFill>
            <a:srgbClr val="DFEE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809417" y="1301380"/>
            <a:ext cx="11010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FF4C6B"/>
                </a:solidFill>
                <a:latin typeface="Roboto"/>
                <a:cs typeface="Roboto"/>
              </a:rPr>
              <a:t>More </a:t>
            </a:r>
            <a:r>
              <a:rPr dirty="0" sz="1000" b="1">
                <a:solidFill>
                  <a:srgbClr val="FF4C6B"/>
                </a:solidFill>
                <a:latin typeface="Roboto"/>
                <a:cs typeface="Roboto"/>
              </a:rPr>
              <a:t>Things </a:t>
            </a: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to</a:t>
            </a:r>
            <a:r>
              <a:rPr dirty="0" sz="1000" spc="-130" b="1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Try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60720" y="1858149"/>
            <a:ext cx="4028440" cy="285115"/>
          </a:xfrm>
          <a:custGeom>
            <a:avLst/>
            <a:gdLst/>
            <a:ahLst/>
            <a:cxnLst/>
            <a:rect l="l" t="t" r="r" b="b"/>
            <a:pathLst>
              <a:path w="4028440" h="285114">
                <a:moveTo>
                  <a:pt x="4027932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84594"/>
                </a:lnTo>
                <a:lnTo>
                  <a:pt x="4027932" y="284594"/>
                </a:lnTo>
                <a:lnTo>
                  <a:pt x="40279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866891" y="1878838"/>
            <a:ext cx="185673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774CCC"/>
                </a:solidFill>
                <a:latin typeface="Roboto"/>
                <a:cs typeface="Roboto"/>
              </a:rPr>
              <a:t>Ask questions </a:t>
            </a:r>
            <a:r>
              <a:rPr dirty="0" sz="1000" spc="-5" b="1">
                <a:solidFill>
                  <a:srgbClr val="774CCC"/>
                </a:solidFill>
                <a:latin typeface="Roboto"/>
                <a:cs typeface="Roboto"/>
              </a:rPr>
              <a:t>they can</a:t>
            </a:r>
            <a:r>
              <a:rPr dirty="0" sz="1000" spc="-75" b="1">
                <a:solidFill>
                  <a:srgbClr val="774CCC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774CCC"/>
                </a:solidFill>
                <a:latin typeface="Roboto"/>
                <a:cs typeface="Roboto"/>
              </a:rPr>
              <a:t>discuss: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85800" y="3873500"/>
            <a:ext cx="4114165" cy="1498600"/>
          </a:xfrm>
          <a:custGeom>
            <a:avLst/>
            <a:gdLst/>
            <a:ahLst/>
            <a:cxnLst/>
            <a:rect l="l" t="t" r="r" b="b"/>
            <a:pathLst>
              <a:path w="4114165" h="14986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498600"/>
                </a:lnTo>
                <a:lnTo>
                  <a:pt x="3999306" y="1498600"/>
                </a:lnTo>
                <a:lnTo>
                  <a:pt x="4065385" y="1496814"/>
                </a:lnTo>
                <a:lnTo>
                  <a:pt x="4099318" y="1484312"/>
                </a:lnTo>
                <a:lnTo>
                  <a:pt x="4111820" y="1450379"/>
                </a:lnTo>
                <a:lnTo>
                  <a:pt x="4113606" y="13843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FE4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26410" y="39075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807166" y="3954386"/>
            <a:ext cx="12623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4C6B"/>
                </a:solidFill>
                <a:latin typeface="Roboto"/>
                <a:cs typeface="Roboto"/>
              </a:rPr>
              <a:t>Support</a:t>
            </a:r>
            <a:r>
              <a:rPr dirty="0" sz="1000" spc="-15" b="1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collaboration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86992" y="5524500"/>
            <a:ext cx="4114165" cy="1638300"/>
          </a:xfrm>
          <a:custGeom>
            <a:avLst/>
            <a:gdLst/>
            <a:ahLst/>
            <a:cxnLst/>
            <a:rect l="l" t="t" r="r" b="b"/>
            <a:pathLst>
              <a:path w="4114165" h="16383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38300"/>
                </a:lnTo>
                <a:lnTo>
                  <a:pt x="3999306" y="1638300"/>
                </a:lnTo>
                <a:lnTo>
                  <a:pt x="4065385" y="1636514"/>
                </a:lnTo>
                <a:lnTo>
                  <a:pt x="4099318" y="1624012"/>
                </a:lnTo>
                <a:lnTo>
                  <a:pt x="4111820" y="1590079"/>
                </a:lnTo>
                <a:lnTo>
                  <a:pt x="4113606" y="15240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FE4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27602" y="55585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810259" y="5587110"/>
            <a:ext cx="14871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FF4C6B"/>
                </a:solidFill>
                <a:latin typeface="Roboto"/>
                <a:cs typeface="Roboto"/>
              </a:rPr>
              <a:t>Encourage</a:t>
            </a:r>
            <a:r>
              <a:rPr dirty="0" sz="1000" spc="-60" b="1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FF4C6B"/>
                </a:solidFill>
                <a:latin typeface="Roboto"/>
                <a:cs typeface="Roboto"/>
              </a:rPr>
              <a:t>experimenting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5789" y="1654206"/>
            <a:ext cx="2169160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5565" marR="5080" indent="-63500">
              <a:lnSpc>
                <a:spcPct val="1083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It’s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your world. </a:t>
            </a:r>
            <a:r>
              <a:rPr dirty="0" sz="1000" spc="-2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draw your own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images,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click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Add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Sprite button,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then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choose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Paint.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5789" y="2860706"/>
            <a:ext cx="169481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6360" indent="-7429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also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upload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</a:t>
            </a:r>
            <a:r>
              <a:rPr dirty="0" sz="1000" spc="-6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photo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2445" y="4273828"/>
            <a:ext cx="1671320" cy="908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5565" marR="55880" indent="-63500">
              <a:lnSpc>
                <a:spcPct val="1083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When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someone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gets</a:t>
            </a:r>
            <a:r>
              <a:rPr dirty="0" sz="1000" spc="-8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stuck,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connect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them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another  participant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who can</a:t>
            </a:r>
            <a:r>
              <a:rPr dirty="0" sz="1000" spc="-4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help.</a:t>
            </a:r>
            <a:endParaRPr sz="1000">
              <a:latin typeface="Roboto"/>
              <a:cs typeface="Roboto"/>
            </a:endParaRPr>
          </a:p>
          <a:p>
            <a:pPr marL="75565" marR="5080" indent="-63500">
              <a:lnSpc>
                <a:spcPct val="108300"/>
              </a:lnSpc>
              <a:spcBef>
                <a:spcPts val="45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See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cool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idea?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creator to share with</a:t>
            </a:r>
            <a:r>
              <a:rPr dirty="0" sz="1000" spc="-7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others.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821741" y="4336693"/>
            <a:ext cx="1736851" cy="9401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821741" y="4336693"/>
            <a:ext cx="1737360" cy="940435"/>
          </a:xfrm>
          <a:custGeom>
            <a:avLst/>
            <a:gdLst/>
            <a:ahLst/>
            <a:cxnLst/>
            <a:rect l="l" t="t" r="r" b="b"/>
            <a:pathLst>
              <a:path w="1737360" h="940435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883005"/>
                </a:lnTo>
                <a:lnTo>
                  <a:pt x="892" y="916045"/>
                </a:lnTo>
                <a:lnTo>
                  <a:pt x="7143" y="933011"/>
                </a:lnTo>
                <a:lnTo>
                  <a:pt x="24110" y="939262"/>
                </a:lnTo>
                <a:lnTo>
                  <a:pt x="57150" y="940155"/>
                </a:lnTo>
                <a:lnTo>
                  <a:pt x="1679702" y="940155"/>
                </a:lnTo>
                <a:lnTo>
                  <a:pt x="1712741" y="939262"/>
                </a:lnTo>
                <a:lnTo>
                  <a:pt x="1729708" y="933011"/>
                </a:lnTo>
                <a:lnTo>
                  <a:pt x="1735959" y="916045"/>
                </a:lnTo>
                <a:lnTo>
                  <a:pt x="1736852" y="883005"/>
                </a:lnTo>
                <a:lnTo>
                  <a:pt x="1736852" y="57150"/>
                </a:lnTo>
                <a:lnTo>
                  <a:pt x="1735959" y="24110"/>
                </a:lnTo>
                <a:lnTo>
                  <a:pt x="1729708" y="7143"/>
                </a:lnTo>
                <a:lnTo>
                  <a:pt x="1712741" y="892"/>
                </a:lnTo>
                <a:lnTo>
                  <a:pt x="1679702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822445" y="5911159"/>
            <a:ext cx="349631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Help 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feel comfortable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experimenting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with blocks.  Encourage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them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try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different combinations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edit</a:t>
            </a:r>
            <a:r>
              <a:rPr dirty="0" sz="1000" spc="-4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inputs.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865147" y="2277281"/>
            <a:ext cx="1834514" cy="691515"/>
          </a:xfrm>
          <a:custGeom>
            <a:avLst/>
            <a:gdLst/>
            <a:ahLst/>
            <a:cxnLst/>
            <a:rect l="l" t="t" r="r" b="b"/>
            <a:pathLst>
              <a:path w="1834515" h="691514">
                <a:moveTo>
                  <a:pt x="330606" y="527138"/>
                </a:moveTo>
                <a:lnTo>
                  <a:pt x="189395" y="527138"/>
                </a:lnTo>
                <a:lnTo>
                  <a:pt x="193167" y="568724"/>
                </a:lnTo>
                <a:lnTo>
                  <a:pt x="218080" y="634654"/>
                </a:lnTo>
                <a:lnTo>
                  <a:pt x="273529" y="680247"/>
                </a:lnTo>
                <a:lnTo>
                  <a:pt x="331257" y="691175"/>
                </a:lnTo>
                <a:lnTo>
                  <a:pt x="342150" y="690511"/>
                </a:lnTo>
                <a:lnTo>
                  <a:pt x="345567" y="690054"/>
                </a:lnTo>
                <a:lnTo>
                  <a:pt x="348475" y="687793"/>
                </a:lnTo>
                <a:lnTo>
                  <a:pt x="351015" y="681380"/>
                </a:lnTo>
                <a:lnTo>
                  <a:pt x="350456" y="677735"/>
                </a:lnTo>
                <a:lnTo>
                  <a:pt x="348284" y="675055"/>
                </a:lnTo>
                <a:lnTo>
                  <a:pt x="321932" y="625149"/>
                </a:lnTo>
                <a:lnTo>
                  <a:pt x="317085" y="579575"/>
                </a:lnTo>
                <a:lnTo>
                  <a:pt x="323419" y="544762"/>
                </a:lnTo>
                <a:lnTo>
                  <a:pt x="330606" y="527138"/>
                </a:lnTo>
                <a:close/>
              </a:path>
              <a:path w="1834515" h="691514">
                <a:moveTo>
                  <a:pt x="1742897" y="0"/>
                </a:moveTo>
                <a:lnTo>
                  <a:pt x="91465" y="0"/>
                </a:lnTo>
                <a:lnTo>
                  <a:pt x="46650" y="12755"/>
                </a:lnTo>
                <a:lnTo>
                  <a:pt x="18600" y="43891"/>
                </a:lnTo>
                <a:lnTo>
                  <a:pt x="4116" y="82713"/>
                </a:lnTo>
                <a:lnTo>
                  <a:pt x="0" y="118529"/>
                </a:lnTo>
                <a:lnTo>
                  <a:pt x="0" y="408609"/>
                </a:lnTo>
                <a:lnTo>
                  <a:pt x="14162" y="476561"/>
                </a:lnTo>
                <a:lnTo>
                  <a:pt x="45389" y="511813"/>
                </a:lnTo>
                <a:lnTo>
                  <a:pt x="76788" y="525095"/>
                </a:lnTo>
                <a:lnTo>
                  <a:pt x="91465" y="527138"/>
                </a:lnTo>
                <a:lnTo>
                  <a:pt x="1742897" y="527138"/>
                </a:lnTo>
                <a:lnTo>
                  <a:pt x="1787706" y="514383"/>
                </a:lnTo>
                <a:lnTo>
                  <a:pt x="1815757" y="483247"/>
                </a:lnTo>
                <a:lnTo>
                  <a:pt x="1830243" y="444424"/>
                </a:lnTo>
                <a:lnTo>
                  <a:pt x="1834362" y="408609"/>
                </a:lnTo>
                <a:lnTo>
                  <a:pt x="1834362" y="118529"/>
                </a:lnTo>
                <a:lnTo>
                  <a:pt x="1820199" y="50572"/>
                </a:lnTo>
                <a:lnTo>
                  <a:pt x="1788972" y="15320"/>
                </a:lnTo>
                <a:lnTo>
                  <a:pt x="1757574" y="2041"/>
                </a:lnTo>
                <a:lnTo>
                  <a:pt x="17428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865147" y="2277281"/>
            <a:ext cx="1834514" cy="691515"/>
          </a:xfrm>
          <a:custGeom>
            <a:avLst/>
            <a:gdLst/>
            <a:ahLst/>
            <a:cxnLst/>
            <a:rect l="l" t="t" r="r" b="b"/>
            <a:pathLst>
              <a:path w="1834515" h="691514">
                <a:moveTo>
                  <a:pt x="0" y="408609"/>
                </a:moveTo>
                <a:lnTo>
                  <a:pt x="0" y="118529"/>
                </a:lnTo>
                <a:lnTo>
                  <a:pt x="4116" y="82713"/>
                </a:lnTo>
                <a:lnTo>
                  <a:pt x="18600" y="43891"/>
                </a:lnTo>
                <a:lnTo>
                  <a:pt x="46650" y="12755"/>
                </a:lnTo>
                <a:lnTo>
                  <a:pt x="91465" y="0"/>
                </a:lnTo>
                <a:lnTo>
                  <a:pt x="1742897" y="0"/>
                </a:lnTo>
                <a:lnTo>
                  <a:pt x="1757574" y="2041"/>
                </a:lnTo>
                <a:lnTo>
                  <a:pt x="1788972" y="15320"/>
                </a:lnTo>
                <a:lnTo>
                  <a:pt x="1820199" y="50572"/>
                </a:lnTo>
                <a:lnTo>
                  <a:pt x="1834362" y="118529"/>
                </a:lnTo>
                <a:lnTo>
                  <a:pt x="1834362" y="408609"/>
                </a:lnTo>
                <a:lnTo>
                  <a:pt x="1830243" y="444424"/>
                </a:lnTo>
                <a:lnTo>
                  <a:pt x="1815757" y="483247"/>
                </a:lnTo>
                <a:lnTo>
                  <a:pt x="1787706" y="514383"/>
                </a:lnTo>
                <a:lnTo>
                  <a:pt x="1742897" y="527138"/>
                </a:lnTo>
                <a:lnTo>
                  <a:pt x="1663814" y="527138"/>
                </a:lnTo>
                <a:lnTo>
                  <a:pt x="330606" y="527138"/>
                </a:lnTo>
                <a:lnTo>
                  <a:pt x="323419" y="544762"/>
                </a:lnTo>
                <a:lnTo>
                  <a:pt x="317085" y="579575"/>
                </a:lnTo>
                <a:lnTo>
                  <a:pt x="321932" y="625149"/>
                </a:lnTo>
                <a:lnTo>
                  <a:pt x="348284" y="675055"/>
                </a:lnTo>
                <a:lnTo>
                  <a:pt x="350456" y="677735"/>
                </a:lnTo>
                <a:lnTo>
                  <a:pt x="351015" y="681380"/>
                </a:lnTo>
                <a:lnTo>
                  <a:pt x="349745" y="684580"/>
                </a:lnTo>
                <a:lnTo>
                  <a:pt x="348475" y="687793"/>
                </a:lnTo>
                <a:lnTo>
                  <a:pt x="345567" y="690054"/>
                </a:lnTo>
                <a:lnTo>
                  <a:pt x="342150" y="690511"/>
                </a:lnTo>
                <a:lnTo>
                  <a:pt x="331257" y="691175"/>
                </a:lnTo>
                <a:lnTo>
                  <a:pt x="306309" y="689398"/>
                </a:lnTo>
                <a:lnTo>
                  <a:pt x="239140" y="658787"/>
                </a:lnTo>
                <a:lnTo>
                  <a:pt x="202742" y="604597"/>
                </a:lnTo>
                <a:lnTo>
                  <a:pt x="189395" y="527138"/>
                </a:lnTo>
                <a:lnTo>
                  <a:pt x="91465" y="527138"/>
                </a:lnTo>
                <a:lnTo>
                  <a:pt x="76788" y="525095"/>
                </a:lnTo>
                <a:lnTo>
                  <a:pt x="45389" y="511813"/>
                </a:lnTo>
                <a:lnTo>
                  <a:pt x="14162" y="476561"/>
                </a:lnTo>
                <a:lnTo>
                  <a:pt x="0" y="408609"/>
                </a:lnTo>
                <a:close/>
              </a:path>
            </a:pathLst>
          </a:custGeom>
          <a:ln w="19050">
            <a:solidFill>
              <a:srgbClr val="0FBC8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5974245" y="2352508"/>
            <a:ext cx="155321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do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dirty="0" sz="1000" spc="-10" i="1">
                <a:solidFill>
                  <a:srgbClr val="231F20"/>
                </a:solidFill>
                <a:latin typeface="Roboto"/>
                <a:cs typeface="Roboto"/>
              </a:rPr>
              <a:t>like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best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about  the </a:t>
            </a:r>
            <a:r>
              <a:rPr dirty="0" sz="1000" spc="-10" i="1">
                <a:solidFill>
                  <a:srgbClr val="231F20"/>
                </a:solidFill>
                <a:latin typeface="Roboto"/>
                <a:cs typeface="Roboto"/>
              </a:rPr>
              <a:t>project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</a:t>
            </a:r>
            <a:r>
              <a:rPr dirty="0" sz="1000" spc="-20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made?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448553" y="3020840"/>
            <a:ext cx="3248025" cy="461009"/>
          </a:xfrm>
          <a:custGeom>
            <a:avLst/>
            <a:gdLst/>
            <a:ahLst/>
            <a:cxnLst/>
            <a:rect l="l" t="t" r="r" b="b"/>
            <a:pathLst>
              <a:path w="3248025" h="461010">
                <a:moveTo>
                  <a:pt x="290207" y="355257"/>
                </a:moveTo>
                <a:lnTo>
                  <a:pt x="165023" y="355257"/>
                </a:lnTo>
                <a:lnTo>
                  <a:pt x="168385" y="376191"/>
                </a:lnTo>
                <a:lnTo>
                  <a:pt x="184533" y="411767"/>
                </a:lnTo>
                <a:lnTo>
                  <a:pt x="229115" y="447163"/>
                </a:lnTo>
                <a:lnTo>
                  <a:pt x="286634" y="460580"/>
                </a:lnTo>
                <a:lnTo>
                  <a:pt x="297929" y="460768"/>
                </a:lnTo>
                <a:lnTo>
                  <a:pt x="301561" y="460616"/>
                </a:lnTo>
                <a:lnTo>
                  <a:pt x="304787" y="458406"/>
                </a:lnTo>
                <a:lnTo>
                  <a:pt x="307708" y="451764"/>
                </a:lnTo>
                <a:lnTo>
                  <a:pt x="307149" y="447890"/>
                </a:lnTo>
                <a:lnTo>
                  <a:pt x="304812" y="445122"/>
                </a:lnTo>
                <a:lnTo>
                  <a:pt x="289034" y="417516"/>
                </a:lnTo>
                <a:lnTo>
                  <a:pt x="284141" y="390888"/>
                </a:lnTo>
                <a:lnTo>
                  <a:pt x="285933" y="368910"/>
                </a:lnTo>
                <a:lnTo>
                  <a:pt x="290207" y="355257"/>
                </a:lnTo>
                <a:close/>
              </a:path>
              <a:path w="3248025" h="461010">
                <a:moveTo>
                  <a:pt x="3167024" y="0"/>
                </a:moveTo>
                <a:lnTo>
                  <a:pt x="80746" y="0"/>
                </a:lnTo>
                <a:lnTo>
                  <a:pt x="41185" y="8597"/>
                </a:lnTo>
                <a:lnTo>
                  <a:pt x="16422" y="29584"/>
                </a:lnTo>
                <a:lnTo>
                  <a:pt x="3635" y="55753"/>
                </a:lnTo>
                <a:lnTo>
                  <a:pt x="0" y="79895"/>
                </a:lnTo>
                <a:lnTo>
                  <a:pt x="0" y="275361"/>
                </a:lnTo>
                <a:lnTo>
                  <a:pt x="8689" y="314505"/>
                </a:lnTo>
                <a:lnTo>
                  <a:pt x="29900" y="339007"/>
                </a:lnTo>
                <a:lnTo>
                  <a:pt x="56348" y="351660"/>
                </a:lnTo>
                <a:lnTo>
                  <a:pt x="80746" y="355257"/>
                </a:lnTo>
                <a:lnTo>
                  <a:pt x="3167024" y="355257"/>
                </a:lnTo>
                <a:lnTo>
                  <a:pt x="3206585" y="346659"/>
                </a:lnTo>
                <a:lnTo>
                  <a:pt x="3231348" y="325672"/>
                </a:lnTo>
                <a:lnTo>
                  <a:pt x="3244135" y="299503"/>
                </a:lnTo>
                <a:lnTo>
                  <a:pt x="3247771" y="275361"/>
                </a:lnTo>
                <a:lnTo>
                  <a:pt x="3247771" y="79895"/>
                </a:lnTo>
                <a:lnTo>
                  <a:pt x="3239081" y="40751"/>
                </a:lnTo>
                <a:lnTo>
                  <a:pt x="3217870" y="16249"/>
                </a:lnTo>
                <a:lnTo>
                  <a:pt x="3191422" y="3596"/>
                </a:lnTo>
                <a:lnTo>
                  <a:pt x="31670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448553" y="3020840"/>
            <a:ext cx="3248025" cy="461009"/>
          </a:xfrm>
          <a:custGeom>
            <a:avLst/>
            <a:gdLst/>
            <a:ahLst/>
            <a:cxnLst/>
            <a:rect l="l" t="t" r="r" b="b"/>
            <a:pathLst>
              <a:path w="3248025" h="461010">
                <a:moveTo>
                  <a:pt x="0" y="275361"/>
                </a:moveTo>
                <a:lnTo>
                  <a:pt x="0" y="79895"/>
                </a:lnTo>
                <a:lnTo>
                  <a:pt x="3635" y="55753"/>
                </a:lnTo>
                <a:lnTo>
                  <a:pt x="16422" y="29584"/>
                </a:lnTo>
                <a:lnTo>
                  <a:pt x="41185" y="8597"/>
                </a:lnTo>
                <a:lnTo>
                  <a:pt x="80746" y="0"/>
                </a:lnTo>
                <a:lnTo>
                  <a:pt x="3167024" y="0"/>
                </a:lnTo>
                <a:lnTo>
                  <a:pt x="3191422" y="3596"/>
                </a:lnTo>
                <a:lnTo>
                  <a:pt x="3217870" y="16249"/>
                </a:lnTo>
                <a:lnTo>
                  <a:pt x="3239081" y="40751"/>
                </a:lnTo>
                <a:lnTo>
                  <a:pt x="3247771" y="79895"/>
                </a:lnTo>
                <a:lnTo>
                  <a:pt x="3247771" y="275361"/>
                </a:lnTo>
                <a:lnTo>
                  <a:pt x="3244135" y="299503"/>
                </a:lnTo>
                <a:lnTo>
                  <a:pt x="3231348" y="325672"/>
                </a:lnTo>
                <a:lnTo>
                  <a:pt x="3206585" y="346659"/>
                </a:lnTo>
                <a:lnTo>
                  <a:pt x="3167024" y="355257"/>
                </a:lnTo>
                <a:lnTo>
                  <a:pt x="1447304" y="355257"/>
                </a:lnTo>
                <a:lnTo>
                  <a:pt x="290207" y="355257"/>
                </a:lnTo>
                <a:lnTo>
                  <a:pt x="285933" y="368910"/>
                </a:lnTo>
                <a:lnTo>
                  <a:pt x="284141" y="390888"/>
                </a:lnTo>
                <a:lnTo>
                  <a:pt x="289034" y="417516"/>
                </a:lnTo>
                <a:lnTo>
                  <a:pt x="304812" y="445122"/>
                </a:lnTo>
                <a:lnTo>
                  <a:pt x="307149" y="447890"/>
                </a:lnTo>
                <a:lnTo>
                  <a:pt x="307708" y="451764"/>
                </a:lnTo>
                <a:lnTo>
                  <a:pt x="306247" y="455079"/>
                </a:lnTo>
                <a:lnTo>
                  <a:pt x="304787" y="458406"/>
                </a:lnTo>
                <a:lnTo>
                  <a:pt x="301561" y="460616"/>
                </a:lnTo>
                <a:lnTo>
                  <a:pt x="261297" y="457317"/>
                </a:lnTo>
                <a:lnTo>
                  <a:pt x="197281" y="426300"/>
                </a:lnTo>
                <a:lnTo>
                  <a:pt x="174894" y="395046"/>
                </a:lnTo>
                <a:lnTo>
                  <a:pt x="165023" y="355257"/>
                </a:lnTo>
                <a:lnTo>
                  <a:pt x="80746" y="355257"/>
                </a:lnTo>
                <a:lnTo>
                  <a:pt x="56348" y="351660"/>
                </a:lnTo>
                <a:lnTo>
                  <a:pt x="29900" y="339007"/>
                </a:lnTo>
                <a:lnTo>
                  <a:pt x="8689" y="314505"/>
                </a:lnTo>
                <a:lnTo>
                  <a:pt x="0" y="275361"/>
                </a:lnTo>
                <a:close/>
              </a:path>
            </a:pathLst>
          </a:custGeom>
          <a:ln w="19050">
            <a:solidFill>
              <a:srgbClr val="CE63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6562845" y="3116193"/>
            <a:ext cx="29616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If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 had more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time, what would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add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or</a:t>
            </a:r>
            <a:r>
              <a:rPr dirty="0" sz="1000" spc="-80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change?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914514" y="2277273"/>
            <a:ext cx="1308100" cy="643890"/>
          </a:xfrm>
          <a:custGeom>
            <a:avLst/>
            <a:gdLst/>
            <a:ahLst/>
            <a:cxnLst/>
            <a:rect l="l" t="t" r="r" b="b"/>
            <a:pathLst>
              <a:path w="1308100" h="643889">
                <a:moveTo>
                  <a:pt x="240131" y="533653"/>
                </a:moveTo>
                <a:lnTo>
                  <a:pt x="135089" y="533653"/>
                </a:lnTo>
                <a:lnTo>
                  <a:pt x="156574" y="598075"/>
                </a:lnTo>
                <a:lnTo>
                  <a:pt x="193676" y="630537"/>
                </a:lnTo>
                <a:lnTo>
                  <a:pt x="228999" y="641980"/>
                </a:lnTo>
                <a:lnTo>
                  <a:pt x="245148" y="643343"/>
                </a:lnTo>
                <a:lnTo>
                  <a:pt x="249021" y="643191"/>
                </a:lnTo>
                <a:lnTo>
                  <a:pt x="252412" y="640727"/>
                </a:lnTo>
                <a:lnTo>
                  <a:pt x="255066" y="633450"/>
                </a:lnTo>
                <a:lnTo>
                  <a:pt x="254063" y="629373"/>
                </a:lnTo>
                <a:lnTo>
                  <a:pt x="251206" y="626770"/>
                </a:lnTo>
                <a:lnTo>
                  <a:pt x="235431" y="602217"/>
                </a:lnTo>
                <a:lnTo>
                  <a:pt x="231552" y="574730"/>
                </a:lnTo>
                <a:lnTo>
                  <a:pt x="234732" y="549984"/>
                </a:lnTo>
                <a:lnTo>
                  <a:pt x="240131" y="533653"/>
                </a:lnTo>
                <a:close/>
              </a:path>
              <a:path w="1308100" h="643889">
                <a:moveTo>
                  <a:pt x="1240218" y="0"/>
                </a:moveTo>
                <a:lnTo>
                  <a:pt x="67703" y="0"/>
                </a:lnTo>
                <a:lnTo>
                  <a:pt x="34531" y="8898"/>
                </a:lnTo>
                <a:lnTo>
                  <a:pt x="13768" y="30618"/>
                </a:lnTo>
                <a:lnTo>
                  <a:pt x="3047" y="57698"/>
                </a:lnTo>
                <a:lnTo>
                  <a:pt x="0" y="82676"/>
                </a:lnTo>
                <a:lnTo>
                  <a:pt x="0" y="450976"/>
                </a:lnTo>
                <a:lnTo>
                  <a:pt x="10484" y="498372"/>
                </a:lnTo>
                <a:lnTo>
                  <a:pt x="33599" y="522962"/>
                </a:lnTo>
                <a:lnTo>
                  <a:pt x="56841" y="532228"/>
                </a:lnTo>
                <a:lnTo>
                  <a:pt x="67703" y="533653"/>
                </a:lnTo>
                <a:lnTo>
                  <a:pt x="1240218" y="533653"/>
                </a:lnTo>
                <a:lnTo>
                  <a:pt x="1273391" y="524757"/>
                </a:lnTo>
                <a:lnTo>
                  <a:pt x="1294153" y="503040"/>
                </a:lnTo>
                <a:lnTo>
                  <a:pt x="1304874" y="475961"/>
                </a:lnTo>
                <a:lnTo>
                  <a:pt x="1307922" y="450976"/>
                </a:lnTo>
                <a:lnTo>
                  <a:pt x="1307922" y="82676"/>
                </a:lnTo>
                <a:lnTo>
                  <a:pt x="1297438" y="35281"/>
                </a:lnTo>
                <a:lnTo>
                  <a:pt x="1274322" y="10691"/>
                </a:lnTo>
                <a:lnTo>
                  <a:pt x="1251081" y="1425"/>
                </a:lnTo>
                <a:lnTo>
                  <a:pt x="12402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914514" y="2277273"/>
            <a:ext cx="1308100" cy="643890"/>
          </a:xfrm>
          <a:custGeom>
            <a:avLst/>
            <a:gdLst/>
            <a:ahLst/>
            <a:cxnLst/>
            <a:rect l="l" t="t" r="r" b="b"/>
            <a:pathLst>
              <a:path w="1308100" h="643889">
                <a:moveTo>
                  <a:pt x="0" y="450976"/>
                </a:moveTo>
                <a:lnTo>
                  <a:pt x="0" y="82676"/>
                </a:lnTo>
                <a:lnTo>
                  <a:pt x="3047" y="57698"/>
                </a:lnTo>
                <a:lnTo>
                  <a:pt x="13768" y="30618"/>
                </a:lnTo>
                <a:lnTo>
                  <a:pt x="34531" y="8898"/>
                </a:lnTo>
                <a:lnTo>
                  <a:pt x="67703" y="0"/>
                </a:lnTo>
                <a:lnTo>
                  <a:pt x="1240218" y="0"/>
                </a:lnTo>
                <a:lnTo>
                  <a:pt x="1251081" y="1425"/>
                </a:lnTo>
                <a:lnTo>
                  <a:pt x="1274322" y="10691"/>
                </a:lnTo>
                <a:lnTo>
                  <a:pt x="1297438" y="35281"/>
                </a:lnTo>
                <a:lnTo>
                  <a:pt x="1307922" y="82676"/>
                </a:lnTo>
                <a:lnTo>
                  <a:pt x="1307922" y="450976"/>
                </a:lnTo>
                <a:lnTo>
                  <a:pt x="1304874" y="475961"/>
                </a:lnTo>
                <a:lnTo>
                  <a:pt x="1294153" y="503040"/>
                </a:lnTo>
                <a:lnTo>
                  <a:pt x="1273391" y="524757"/>
                </a:lnTo>
                <a:lnTo>
                  <a:pt x="1240218" y="533653"/>
                </a:lnTo>
                <a:lnTo>
                  <a:pt x="1184071" y="533653"/>
                </a:lnTo>
                <a:lnTo>
                  <a:pt x="240131" y="533653"/>
                </a:lnTo>
                <a:lnTo>
                  <a:pt x="234732" y="549984"/>
                </a:lnTo>
                <a:lnTo>
                  <a:pt x="231552" y="574730"/>
                </a:lnTo>
                <a:lnTo>
                  <a:pt x="235431" y="602217"/>
                </a:lnTo>
                <a:lnTo>
                  <a:pt x="251206" y="626770"/>
                </a:lnTo>
                <a:lnTo>
                  <a:pt x="254063" y="629373"/>
                </a:lnTo>
                <a:lnTo>
                  <a:pt x="255066" y="633450"/>
                </a:lnTo>
                <a:lnTo>
                  <a:pt x="253746" y="637082"/>
                </a:lnTo>
                <a:lnTo>
                  <a:pt x="252412" y="640727"/>
                </a:lnTo>
                <a:lnTo>
                  <a:pt x="249021" y="643191"/>
                </a:lnTo>
                <a:lnTo>
                  <a:pt x="245148" y="643343"/>
                </a:lnTo>
                <a:lnTo>
                  <a:pt x="228999" y="641980"/>
                </a:lnTo>
                <a:lnTo>
                  <a:pt x="193676" y="630537"/>
                </a:lnTo>
                <a:lnTo>
                  <a:pt x="156574" y="598075"/>
                </a:lnTo>
                <a:lnTo>
                  <a:pt x="135089" y="533653"/>
                </a:lnTo>
                <a:lnTo>
                  <a:pt x="67703" y="533653"/>
                </a:lnTo>
                <a:lnTo>
                  <a:pt x="56841" y="532228"/>
                </a:lnTo>
                <a:lnTo>
                  <a:pt x="33599" y="522962"/>
                </a:lnTo>
                <a:lnTo>
                  <a:pt x="10484" y="498372"/>
                </a:lnTo>
                <a:lnTo>
                  <a:pt x="0" y="450976"/>
                </a:lnTo>
                <a:close/>
              </a:path>
            </a:pathLst>
          </a:custGeom>
          <a:ln w="19050">
            <a:solidFill>
              <a:srgbClr val="996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8187417" y="2352508"/>
            <a:ext cx="77470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was</a:t>
            </a:r>
            <a:r>
              <a:rPr dirty="0" sz="1000" spc="-90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the 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hardest</a:t>
            </a:r>
            <a:r>
              <a:rPr dirty="0" sz="1000" spc="-45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part?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870026" y="5917945"/>
            <a:ext cx="1627505" cy="11303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-5" b="1">
                <a:solidFill>
                  <a:srgbClr val="2D8EB7"/>
                </a:solidFill>
                <a:latin typeface="Roboto"/>
                <a:cs typeface="Roboto"/>
              </a:rPr>
              <a:t>Games for</a:t>
            </a:r>
            <a:r>
              <a:rPr dirty="0" sz="1000" spc="-15" b="1">
                <a:solidFill>
                  <a:srgbClr val="2D8EB7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2D8EB7"/>
                </a:solidFill>
                <a:latin typeface="Roboto"/>
                <a:cs typeface="Roboto"/>
              </a:rPr>
              <a:t>Change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game with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</a:t>
            </a:r>
            <a:r>
              <a:rPr dirty="0" sz="1000" spc="-4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positive  outcome.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goal of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game could be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something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like cleaning up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local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park,  or spreading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kindness.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707418" y="3716930"/>
            <a:ext cx="4018915" cy="908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" b="1">
                <a:solidFill>
                  <a:srgbClr val="2D8EB7"/>
                </a:solidFill>
                <a:latin typeface="Roboto"/>
                <a:cs typeface="Roboto"/>
              </a:rPr>
              <a:t>What’s</a:t>
            </a:r>
            <a:r>
              <a:rPr dirty="0" sz="1800" spc="80" b="1">
                <a:solidFill>
                  <a:srgbClr val="2D8EB7"/>
                </a:solidFill>
                <a:latin typeface="Roboto"/>
                <a:cs typeface="Roboto"/>
              </a:rPr>
              <a:t> </a:t>
            </a:r>
            <a:r>
              <a:rPr dirty="0" sz="1800" spc="40" b="1">
                <a:solidFill>
                  <a:srgbClr val="2D8EB7"/>
                </a:solidFill>
                <a:latin typeface="Roboto"/>
                <a:cs typeface="Roboto"/>
              </a:rPr>
              <a:t>Next?</a:t>
            </a:r>
            <a:endParaRPr sz="1800">
              <a:latin typeface="Roboto"/>
              <a:cs typeface="Roboto"/>
            </a:endParaRPr>
          </a:p>
          <a:p>
            <a:pPr marL="25400" marR="5080">
              <a:lnSpc>
                <a:spcPts val="1300"/>
              </a:lnSpc>
              <a:spcBef>
                <a:spcPts val="935"/>
              </a:spcBef>
            </a:pP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the ideas and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concepts 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from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workshop  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wide variety of projects. Here are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few project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ideas 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you could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suggest: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32487" y="6448404"/>
            <a:ext cx="1456055" cy="629285"/>
          </a:xfrm>
          <a:custGeom>
            <a:avLst/>
            <a:gdLst/>
            <a:ahLst/>
            <a:cxnLst/>
            <a:rect l="l" t="t" r="r" b="b"/>
            <a:pathLst>
              <a:path w="1456055" h="629284">
                <a:moveTo>
                  <a:pt x="1261478" y="464845"/>
                </a:moveTo>
                <a:lnTo>
                  <a:pt x="1116088" y="464845"/>
                </a:lnTo>
                <a:lnTo>
                  <a:pt x="1122781" y="490565"/>
                </a:lnTo>
                <a:lnTo>
                  <a:pt x="1126524" y="531187"/>
                </a:lnTo>
                <a:lnTo>
                  <a:pt x="1121214" y="575509"/>
                </a:lnTo>
                <a:lnTo>
                  <a:pt x="1100747" y="612330"/>
                </a:lnTo>
                <a:lnTo>
                  <a:pt x="1098029" y="614972"/>
                </a:lnTo>
                <a:lnTo>
                  <a:pt x="1097153" y="618985"/>
                </a:lnTo>
                <a:lnTo>
                  <a:pt x="1099845" y="626071"/>
                </a:lnTo>
                <a:lnTo>
                  <a:pt x="1103172" y="628484"/>
                </a:lnTo>
                <a:lnTo>
                  <a:pt x="1106970" y="628662"/>
                </a:lnTo>
                <a:lnTo>
                  <a:pt x="1117930" y="628236"/>
                </a:lnTo>
                <a:lnTo>
                  <a:pt x="1144530" y="623617"/>
                </a:lnTo>
                <a:lnTo>
                  <a:pt x="1179475" y="609885"/>
                </a:lnTo>
                <a:lnTo>
                  <a:pt x="1215477" y="582125"/>
                </a:lnTo>
                <a:lnTo>
                  <a:pt x="1245241" y="535417"/>
                </a:lnTo>
                <a:lnTo>
                  <a:pt x="1261478" y="464845"/>
                </a:lnTo>
                <a:close/>
              </a:path>
              <a:path w="1456055" h="629284">
                <a:moveTo>
                  <a:pt x="1362379" y="0"/>
                </a:moveTo>
                <a:lnTo>
                  <a:pt x="93281" y="0"/>
                </a:lnTo>
                <a:lnTo>
                  <a:pt x="78315" y="2047"/>
                </a:lnTo>
                <a:lnTo>
                  <a:pt x="46293" y="15357"/>
                </a:lnTo>
                <a:lnTo>
                  <a:pt x="14444" y="50684"/>
                </a:lnTo>
                <a:lnTo>
                  <a:pt x="0" y="118783"/>
                </a:lnTo>
                <a:lnTo>
                  <a:pt x="0" y="346062"/>
                </a:lnTo>
                <a:lnTo>
                  <a:pt x="4198" y="381954"/>
                </a:lnTo>
                <a:lnTo>
                  <a:pt x="18970" y="420860"/>
                </a:lnTo>
                <a:lnTo>
                  <a:pt x="47577" y="452063"/>
                </a:lnTo>
                <a:lnTo>
                  <a:pt x="93281" y="464845"/>
                </a:lnTo>
                <a:lnTo>
                  <a:pt x="1362379" y="464845"/>
                </a:lnTo>
                <a:lnTo>
                  <a:pt x="1377353" y="462798"/>
                </a:lnTo>
                <a:lnTo>
                  <a:pt x="1409379" y="449487"/>
                </a:lnTo>
                <a:lnTo>
                  <a:pt x="1441228" y="414160"/>
                </a:lnTo>
                <a:lnTo>
                  <a:pt x="1455674" y="346062"/>
                </a:lnTo>
                <a:lnTo>
                  <a:pt x="1455674" y="118783"/>
                </a:lnTo>
                <a:lnTo>
                  <a:pt x="1451474" y="82890"/>
                </a:lnTo>
                <a:lnTo>
                  <a:pt x="1436701" y="43984"/>
                </a:lnTo>
                <a:lnTo>
                  <a:pt x="1408091" y="12782"/>
                </a:lnTo>
                <a:lnTo>
                  <a:pt x="13623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32487" y="6448404"/>
            <a:ext cx="1456055" cy="629285"/>
          </a:xfrm>
          <a:custGeom>
            <a:avLst/>
            <a:gdLst/>
            <a:ahLst/>
            <a:cxnLst/>
            <a:rect l="l" t="t" r="r" b="b"/>
            <a:pathLst>
              <a:path w="1456055" h="629284">
                <a:moveTo>
                  <a:pt x="1455674" y="346062"/>
                </a:moveTo>
                <a:lnTo>
                  <a:pt x="1455674" y="118783"/>
                </a:lnTo>
                <a:lnTo>
                  <a:pt x="1451474" y="82890"/>
                </a:lnTo>
                <a:lnTo>
                  <a:pt x="1436701" y="43984"/>
                </a:lnTo>
                <a:lnTo>
                  <a:pt x="1408091" y="12782"/>
                </a:lnTo>
                <a:lnTo>
                  <a:pt x="1362379" y="0"/>
                </a:lnTo>
                <a:lnTo>
                  <a:pt x="93281" y="0"/>
                </a:lnTo>
                <a:lnTo>
                  <a:pt x="78315" y="2047"/>
                </a:lnTo>
                <a:lnTo>
                  <a:pt x="46293" y="15357"/>
                </a:lnTo>
                <a:lnTo>
                  <a:pt x="14444" y="50684"/>
                </a:lnTo>
                <a:lnTo>
                  <a:pt x="0" y="118783"/>
                </a:lnTo>
                <a:lnTo>
                  <a:pt x="0" y="346062"/>
                </a:lnTo>
                <a:lnTo>
                  <a:pt x="4198" y="381954"/>
                </a:lnTo>
                <a:lnTo>
                  <a:pt x="18970" y="420860"/>
                </a:lnTo>
                <a:lnTo>
                  <a:pt x="47577" y="452063"/>
                </a:lnTo>
                <a:lnTo>
                  <a:pt x="93281" y="464845"/>
                </a:lnTo>
                <a:lnTo>
                  <a:pt x="174117" y="464845"/>
                </a:lnTo>
                <a:lnTo>
                  <a:pt x="1116088" y="464845"/>
                </a:lnTo>
                <a:lnTo>
                  <a:pt x="1122781" y="490565"/>
                </a:lnTo>
                <a:lnTo>
                  <a:pt x="1126524" y="531187"/>
                </a:lnTo>
                <a:lnTo>
                  <a:pt x="1121214" y="575509"/>
                </a:lnTo>
                <a:lnTo>
                  <a:pt x="1100747" y="612330"/>
                </a:lnTo>
                <a:lnTo>
                  <a:pt x="1098029" y="614972"/>
                </a:lnTo>
                <a:lnTo>
                  <a:pt x="1097153" y="618985"/>
                </a:lnTo>
                <a:lnTo>
                  <a:pt x="1098499" y="622528"/>
                </a:lnTo>
                <a:lnTo>
                  <a:pt x="1099845" y="626071"/>
                </a:lnTo>
                <a:lnTo>
                  <a:pt x="1103172" y="628484"/>
                </a:lnTo>
                <a:lnTo>
                  <a:pt x="1144530" y="623617"/>
                </a:lnTo>
                <a:lnTo>
                  <a:pt x="1215477" y="582125"/>
                </a:lnTo>
                <a:lnTo>
                  <a:pt x="1245241" y="535417"/>
                </a:lnTo>
                <a:lnTo>
                  <a:pt x="1261478" y="464845"/>
                </a:lnTo>
                <a:lnTo>
                  <a:pt x="1362379" y="464845"/>
                </a:lnTo>
                <a:lnTo>
                  <a:pt x="1377353" y="462798"/>
                </a:lnTo>
                <a:lnTo>
                  <a:pt x="1409379" y="449487"/>
                </a:lnTo>
                <a:lnTo>
                  <a:pt x="1441228" y="414160"/>
                </a:lnTo>
                <a:lnTo>
                  <a:pt x="1455674" y="346062"/>
                </a:lnTo>
                <a:close/>
              </a:path>
            </a:pathLst>
          </a:custGeom>
          <a:ln w="19050">
            <a:solidFill>
              <a:srgbClr val="5BAFD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926603" y="6495704"/>
            <a:ext cx="129984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What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happens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when  you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add 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repeat</a:t>
            </a:r>
            <a:r>
              <a:rPr dirty="0" sz="1000" spc="-8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loop?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693344" y="6448404"/>
            <a:ext cx="1862455" cy="629285"/>
          </a:xfrm>
          <a:custGeom>
            <a:avLst/>
            <a:gdLst/>
            <a:ahLst/>
            <a:cxnLst/>
            <a:rect l="l" t="t" r="r" b="b"/>
            <a:pathLst>
              <a:path w="1862454" h="629284">
                <a:moveTo>
                  <a:pt x="1668449" y="464845"/>
                </a:moveTo>
                <a:lnTo>
                  <a:pt x="1524381" y="464845"/>
                </a:lnTo>
                <a:lnTo>
                  <a:pt x="1530113" y="481067"/>
                </a:lnTo>
                <a:lnTo>
                  <a:pt x="1534715" y="514251"/>
                </a:lnTo>
                <a:lnTo>
                  <a:pt x="1529492" y="560032"/>
                </a:lnTo>
                <a:lnTo>
                  <a:pt x="1505750" y="614044"/>
                </a:lnTo>
                <a:lnTo>
                  <a:pt x="1503807" y="617118"/>
                </a:lnTo>
                <a:lnTo>
                  <a:pt x="1503781" y="621029"/>
                </a:lnTo>
                <a:lnTo>
                  <a:pt x="1507578" y="627214"/>
                </a:lnTo>
                <a:lnTo>
                  <a:pt x="1511071" y="628967"/>
                </a:lnTo>
                <a:lnTo>
                  <a:pt x="1514690" y="628624"/>
                </a:lnTo>
                <a:lnTo>
                  <a:pt x="1554308" y="618982"/>
                </a:lnTo>
                <a:lnTo>
                  <a:pt x="1590579" y="602170"/>
                </a:lnTo>
                <a:lnTo>
                  <a:pt x="1627070" y="573039"/>
                </a:lnTo>
                <a:lnTo>
                  <a:pt x="1655716" y="528345"/>
                </a:lnTo>
                <a:lnTo>
                  <a:pt x="1668449" y="464845"/>
                </a:lnTo>
                <a:close/>
              </a:path>
              <a:path w="1862454" h="629284">
                <a:moveTo>
                  <a:pt x="1768779" y="0"/>
                </a:moveTo>
                <a:lnTo>
                  <a:pt x="93281" y="0"/>
                </a:lnTo>
                <a:lnTo>
                  <a:pt x="78315" y="2047"/>
                </a:lnTo>
                <a:lnTo>
                  <a:pt x="46293" y="15357"/>
                </a:lnTo>
                <a:lnTo>
                  <a:pt x="14444" y="50684"/>
                </a:lnTo>
                <a:lnTo>
                  <a:pt x="0" y="118783"/>
                </a:lnTo>
                <a:lnTo>
                  <a:pt x="0" y="346062"/>
                </a:lnTo>
                <a:lnTo>
                  <a:pt x="4198" y="381954"/>
                </a:lnTo>
                <a:lnTo>
                  <a:pt x="18970" y="420860"/>
                </a:lnTo>
                <a:lnTo>
                  <a:pt x="47577" y="452063"/>
                </a:lnTo>
                <a:lnTo>
                  <a:pt x="93281" y="464845"/>
                </a:lnTo>
                <a:lnTo>
                  <a:pt x="1768779" y="464845"/>
                </a:lnTo>
                <a:lnTo>
                  <a:pt x="1783753" y="462798"/>
                </a:lnTo>
                <a:lnTo>
                  <a:pt x="1815779" y="449487"/>
                </a:lnTo>
                <a:lnTo>
                  <a:pt x="1847628" y="414160"/>
                </a:lnTo>
                <a:lnTo>
                  <a:pt x="1862074" y="346062"/>
                </a:lnTo>
                <a:lnTo>
                  <a:pt x="1862074" y="118783"/>
                </a:lnTo>
                <a:lnTo>
                  <a:pt x="1857874" y="82890"/>
                </a:lnTo>
                <a:lnTo>
                  <a:pt x="1843101" y="43984"/>
                </a:lnTo>
                <a:lnTo>
                  <a:pt x="1814491" y="12782"/>
                </a:lnTo>
                <a:lnTo>
                  <a:pt x="17687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693344" y="6448404"/>
            <a:ext cx="1862455" cy="629285"/>
          </a:xfrm>
          <a:custGeom>
            <a:avLst/>
            <a:gdLst/>
            <a:ahLst/>
            <a:cxnLst/>
            <a:rect l="l" t="t" r="r" b="b"/>
            <a:pathLst>
              <a:path w="1862454" h="629284">
                <a:moveTo>
                  <a:pt x="1862074" y="346062"/>
                </a:moveTo>
                <a:lnTo>
                  <a:pt x="1862074" y="118783"/>
                </a:lnTo>
                <a:lnTo>
                  <a:pt x="1857874" y="82890"/>
                </a:lnTo>
                <a:lnTo>
                  <a:pt x="1843101" y="43984"/>
                </a:lnTo>
                <a:lnTo>
                  <a:pt x="1814491" y="12782"/>
                </a:lnTo>
                <a:lnTo>
                  <a:pt x="1768779" y="0"/>
                </a:lnTo>
                <a:lnTo>
                  <a:pt x="93281" y="0"/>
                </a:lnTo>
                <a:lnTo>
                  <a:pt x="78315" y="2047"/>
                </a:lnTo>
                <a:lnTo>
                  <a:pt x="46293" y="15357"/>
                </a:lnTo>
                <a:lnTo>
                  <a:pt x="14444" y="50684"/>
                </a:lnTo>
                <a:lnTo>
                  <a:pt x="0" y="118783"/>
                </a:lnTo>
                <a:lnTo>
                  <a:pt x="0" y="346062"/>
                </a:lnTo>
                <a:lnTo>
                  <a:pt x="4198" y="381954"/>
                </a:lnTo>
                <a:lnTo>
                  <a:pt x="18970" y="420860"/>
                </a:lnTo>
                <a:lnTo>
                  <a:pt x="47577" y="452063"/>
                </a:lnTo>
                <a:lnTo>
                  <a:pt x="93281" y="464845"/>
                </a:lnTo>
                <a:lnTo>
                  <a:pt x="618617" y="464845"/>
                </a:lnTo>
                <a:lnTo>
                  <a:pt x="1524381" y="464845"/>
                </a:lnTo>
                <a:lnTo>
                  <a:pt x="1530113" y="481067"/>
                </a:lnTo>
                <a:lnTo>
                  <a:pt x="1534715" y="514251"/>
                </a:lnTo>
                <a:lnTo>
                  <a:pt x="1529492" y="560032"/>
                </a:lnTo>
                <a:lnTo>
                  <a:pt x="1505750" y="614044"/>
                </a:lnTo>
                <a:lnTo>
                  <a:pt x="1503807" y="617118"/>
                </a:lnTo>
                <a:lnTo>
                  <a:pt x="1503781" y="621029"/>
                </a:lnTo>
                <a:lnTo>
                  <a:pt x="1505686" y="624128"/>
                </a:lnTo>
                <a:lnTo>
                  <a:pt x="1507578" y="627214"/>
                </a:lnTo>
                <a:lnTo>
                  <a:pt x="1511071" y="628967"/>
                </a:lnTo>
                <a:lnTo>
                  <a:pt x="1554308" y="618982"/>
                </a:lnTo>
                <a:lnTo>
                  <a:pt x="1590579" y="602170"/>
                </a:lnTo>
                <a:lnTo>
                  <a:pt x="1627070" y="573039"/>
                </a:lnTo>
                <a:lnTo>
                  <a:pt x="1655716" y="528345"/>
                </a:lnTo>
                <a:lnTo>
                  <a:pt x="1668449" y="464845"/>
                </a:lnTo>
                <a:lnTo>
                  <a:pt x="1768779" y="464845"/>
                </a:lnTo>
                <a:lnTo>
                  <a:pt x="1783753" y="462798"/>
                </a:lnTo>
                <a:lnTo>
                  <a:pt x="1815779" y="449487"/>
                </a:lnTo>
                <a:lnTo>
                  <a:pt x="1847628" y="414160"/>
                </a:lnTo>
                <a:lnTo>
                  <a:pt x="1862074" y="346062"/>
                </a:lnTo>
                <a:close/>
              </a:path>
            </a:pathLst>
          </a:custGeom>
          <a:ln w="19050">
            <a:solidFill>
              <a:srgbClr val="CE63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2864213" y="6495704"/>
            <a:ext cx="15468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What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happens if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type</a:t>
            </a:r>
            <a:r>
              <a:rPr dirty="0" sz="1000" spc="-7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larger 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smaller</a:t>
            </a:r>
            <a:r>
              <a:rPr dirty="0" sz="1000" spc="-4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number?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893835" y="4972050"/>
            <a:ext cx="1207010" cy="9031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893835" y="4972050"/>
            <a:ext cx="1207135" cy="903605"/>
          </a:xfrm>
          <a:custGeom>
            <a:avLst/>
            <a:gdLst/>
            <a:ahLst/>
            <a:cxnLst/>
            <a:rect l="l" t="t" r="r" b="b"/>
            <a:pathLst>
              <a:path w="1207134" h="90360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846010"/>
                </a:lnTo>
                <a:lnTo>
                  <a:pt x="892" y="879050"/>
                </a:lnTo>
                <a:lnTo>
                  <a:pt x="7143" y="896016"/>
                </a:lnTo>
                <a:lnTo>
                  <a:pt x="24110" y="902267"/>
                </a:lnTo>
                <a:lnTo>
                  <a:pt x="57150" y="903160"/>
                </a:lnTo>
                <a:lnTo>
                  <a:pt x="1149858" y="903160"/>
                </a:lnTo>
                <a:lnTo>
                  <a:pt x="1182897" y="902267"/>
                </a:lnTo>
                <a:lnTo>
                  <a:pt x="1199864" y="896016"/>
                </a:lnTo>
                <a:lnTo>
                  <a:pt x="1206115" y="879050"/>
                </a:lnTo>
                <a:lnTo>
                  <a:pt x="1207008" y="846010"/>
                </a:lnTo>
                <a:lnTo>
                  <a:pt x="1207008" y="57150"/>
                </a:lnTo>
                <a:lnTo>
                  <a:pt x="1206115" y="24110"/>
                </a:lnTo>
                <a:lnTo>
                  <a:pt x="1199864" y="7143"/>
                </a:lnTo>
                <a:lnTo>
                  <a:pt x="1182897" y="892"/>
                </a:lnTo>
                <a:lnTo>
                  <a:pt x="1149858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7874785" y="5917945"/>
            <a:ext cx="1704975" cy="11303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-5" b="1">
                <a:solidFill>
                  <a:srgbClr val="2D8EB7"/>
                </a:solidFill>
                <a:latin typeface="Roboto"/>
                <a:cs typeface="Roboto"/>
              </a:rPr>
              <a:t>How-to</a:t>
            </a:r>
            <a:r>
              <a:rPr dirty="0" sz="1000" spc="-10" b="1">
                <a:solidFill>
                  <a:srgbClr val="2D8EB7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2D8EB7"/>
                </a:solidFill>
                <a:latin typeface="Roboto"/>
                <a:cs typeface="Roboto"/>
              </a:rPr>
              <a:t>Guides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 animated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tutorial</a:t>
            </a:r>
            <a:r>
              <a:rPr dirty="0" sz="1000" spc="-7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  guide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that shows something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know how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do. Design  it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someone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know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</a:t>
            </a:r>
            <a:r>
              <a:rPr dirty="0" sz="1000" spc="-9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to  share with your</a:t>
            </a:r>
            <a:r>
              <a:rPr dirty="0" sz="1000" spc="-3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community.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889076" y="4972050"/>
            <a:ext cx="1207010" cy="90316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889076" y="4972050"/>
            <a:ext cx="1207135" cy="903605"/>
          </a:xfrm>
          <a:custGeom>
            <a:avLst/>
            <a:gdLst/>
            <a:ahLst/>
            <a:cxnLst/>
            <a:rect l="l" t="t" r="r" b="b"/>
            <a:pathLst>
              <a:path w="1207134" h="90360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846010"/>
                </a:lnTo>
                <a:lnTo>
                  <a:pt x="892" y="879050"/>
                </a:lnTo>
                <a:lnTo>
                  <a:pt x="7143" y="896016"/>
                </a:lnTo>
                <a:lnTo>
                  <a:pt x="24110" y="902267"/>
                </a:lnTo>
                <a:lnTo>
                  <a:pt x="57150" y="903160"/>
                </a:lnTo>
                <a:lnTo>
                  <a:pt x="1149858" y="903160"/>
                </a:lnTo>
                <a:lnTo>
                  <a:pt x="1182897" y="902267"/>
                </a:lnTo>
                <a:lnTo>
                  <a:pt x="1199864" y="896016"/>
                </a:lnTo>
                <a:lnTo>
                  <a:pt x="1206115" y="879050"/>
                </a:lnTo>
                <a:lnTo>
                  <a:pt x="1207008" y="846010"/>
                </a:lnTo>
                <a:lnTo>
                  <a:pt x="1207008" y="57150"/>
                </a:lnTo>
                <a:lnTo>
                  <a:pt x="1206115" y="24110"/>
                </a:lnTo>
                <a:lnTo>
                  <a:pt x="1199864" y="7143"/>
                </a:lnTo>
                <a:lnTo>
                  <a:pt x="1182897" y="892"/>
                </a:lnTo>
                <a:lnTo>
                  <a:pt x="1149858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261218" y="1714500"/>
            <a:ext cx="1261439" cy="188401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352697" y="2584352"/>
            <a:ext cx="154912" cy="17474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945490" y="3118705"/>
            <a:ext cx="1462405" cy="463550"/>
          </a:xfrm>
          <a:custGeom>
            <a:avLst/>
            <a:gdLst/>
            <a:ahLst/>
            <a:cxnLst/>
            <a:rect l="l" t="t" r="r" b="b"/>
            <a:pathLst>
              <a:path w="1462405" h="463550">
                <a:moveTo>
                  <a:pt x="1412836" y="0"/>
                </a:moveTo>
                <a:lnTo>
                  <a:pt x="49517" y="0"/>
                </a:lnTo>
                <a:lnTo>
                  <a:pt x="20890" y="773"/>
                </a:lnTo>
                <a:lnTo>
                  <a:pt x="6189" y="6189"/>
                </a:lnTo>
                <a:lnTo>
                  <a:pt x="773" y="20890"/>
                </a:lnTo>
                <a:lnTo>
                  <a:pt x="0" y="49517"/>
                </a:lnTo>
                <a:lnTo>
                  <a:pt x="0" y="413448"/>
                </a:lnTo>
                <a:lnTo>
                  <a:pt x="773" y="442075"/>
                </a:lnTo>
                <a:lnTo>
                  <a:pt x="6189" y="456776"/>
                </a:lnTo>
                <a:lnTo>
                  <a:pt x="20890" y="462192"/>
                </a:lnTo>
                <a:lnTo>
                  <a:pt x="49517" y="462965"/>
                </a:lnTo>
                <a:lnTo>
                  <a:pt x="1412836" y="462965"/>
                </a:lnTo>
                <a:lnTo>
                  <a:pt x="1441464" y="462192"/>
                </a:lnTo>
                <a:lnTo>
                  <a:pt x="1456164" y="456776"/>
                </a:lnTo>
                <a:lnTo>
                  <a:pt x="1461580" y="442075"/>
                </a:lnTo>
                <a:lnTo>
                  <a:pt x="1462354" y="413448"/>
                </a:lnTo>
                <a:lnTo>
                  <a:pt x="1462354" y="49517"/>
                </a:lnTo>
                <a:lnTo>
                  <a:pt x="1461580" y="20890"/>
                </a:lnTo>
                <a:lnTo>
                  <a:pt x="1456164" y="6189"/>
                </a:lnTo>
                <a:lnTo>
                  <a:pt x="1441464" y="773"/>
                </a:lnTo>
                <a:lnTo>
                  <a:pt x="14128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030109" y="3190184"/>
            <a:ext cx="1342638" cy="39148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945490" y="3118705"/>
            <a:ext cx="1462405" cy="463550"/>
          </a:xfrm>
          <a:custGeom>
            <a:avLst/>
            <a:gdLst/>
            <a:ahLst/>
            <a:cxnLst/>
            <a:rect l="l" t="t" r="r" b="b"/>
            <a:pathLst>
              <a:path w="1462405" h="463550">
                <a:moveTo>
                  <a:pt x="49517" y="0"/>
                </a:moveTo>
                <a:lnTo>
                  <a:pt x="20890" y="773"/>
                </a:lnTo>
                <a:lnTo>
                  <a:pt x="6189" y="6189"/>
                </a:lnTo>
                <a:lnTo>
                  <a:pt x="773" y="20890"/>
                </a:lnTo>
                <a:lnTo>
                  <a:pt x="0" y="49517"/>
                </a:lnTo>
                <a:lnTo>
                  <a:pt x="0" y="413448"/>
                </a:lnTo>
                <a:lnTo>
                  <a:pt x="773" y="442075"/>
                </a:lnTo>
                <a:lnTo>
                  <a:pt x="6189" y="456776"/>
                </a:lnTo>
                <a:lnTo>
                  <a:pt x="20890" y="462192"/>
                </a:lnTo>
                <a:lnTo>
                  <a:pt x="49517" y="462965"/>
                </a:lnTo>
                <a:lnTo>
                  <a:pt x="1412836" y="462965"/>
                </a:lnTo>
                <a:lnTo>
                  <a:pt x="1441464" y="462192"/>
                </a:lnTo>
                <a:lnTo>
                  <a:pt x="1456164" y="456776"/>
                </a:lnTo>
                <a:lnTo>
                  <a:pt x="1461580" y="442075"/>
                </a:lnTo>
                <a:lnTo>
                  <a:pt x="1462354" y="413448"/>
                </a:lnTo>
                <a:lnTo>
                  <a:pt x="1462354" y="49517"/>
                </a:lnTo>
                <a:lnTo>
                  <a:pt x="1461580" y="20890"/>
                </a:lnTo>
                <a:lnTo>
                  <a:pt x="1456164" y="6189"/>
                </a:lnTo>
                <a:lnTo>
                  <a:pt x="1441464" y="773"/>
                </a:lnTo>
                <a:lnTo>
                  <a:pt x="1412836" y="0"/>
                </a:lnTo>
                <a:lnTo>
                  <a:pt x="49517" y="0"/>
                </a:lnTo>
                <a:close/>
              </a:path>
            </a:pathLst>
          </a:custGeom>
          <a:ln w="12382">
            <a:solidFill>
              <a:srgbClr val="3372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235930" y="3413651"/>
            <a:ext cx="113953" cy="1285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7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8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2020-03-17T01:55:35Z</dcterms:created>
  <dcterms:modified xsi:type="dcterms:W3CDTF">2020-03-17T01:55:35Z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2019-11-14T00:00:00Z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2020-03-17T00:00:00Z</vt:filetime>
  </property>
</Properties>
</file>